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Lst>
  <p:sldSz cx="32918400" cy="43891200"/>
  <p:notesSz cx="6858000" cy="9144000"/>
  <p:embeddedFontLst>
    <p:embeddedFont>
      <p:font typeface="Anonymous Pro" panose="02060609030202000504" pitchFamily="49" charset="0"/>
      <p:regular r:id="rId3"/>
      <p:bold r:id="rId4"/>
      <p:italic r:id="rId5"/>
      <p:boldItalic r:id="rId6"/>
    </p:embeddedFont>
    <p:embeddedFont>
      <p:font typeface="Calibri" panose="020F0502020204030204" pitchFamily="34" charset="0"/>
      <p:regular r:id="rId7"/>
      <p:bold r:id="rId8"/>
      <p:italic r:id="rId9"/>
      <p:boldItalic r:id="rId10"/>
    </p:embeddedFont>
    <p:embeddedFont>
      <p:font typeface="Poppins" panose="00000500000000000000" pitchFamily="2"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A29489"/>
    <a:srgbClr val="AA9E93"/>
    <a:srgbClr val="C0B7AF"/>
    <a:srgbClr val="262A22"/>
    <a:srgbClr val="4A4A3F"/>
    <a:srgbClr val="726C60"/>
    <a:srgbClr val="FFFFFF"/>
    <a:srgbClr val="9D9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2746" y="-100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rgbClr val="A29489"/>
            </a:solidFill>
            <a:ln>
              <a:noFill/>
            </a:ln>
            <a:effectLst/>
          </c:spPr>
          <c:cat>
            <c:strRef>
              <c:f>Sheet1!$A$2:$A$6</c:f>
              <c:strCache>
                <c:ptCount val="5"/>
                <c:pt idx="0">
                  <c:v>Item 1</c:v>
                </c:pt>
                <c:pt idx="1">
                  <c:v>Item 2</c:v>
                </c:pt>
                <c:pt idx="2">
                  <c:v>Item 3</c:v>
                </c:pt>
                <c:pt idx="3">
                  <c:v>Item 4</c:v>
                </c:pt>
                <c:pt idx="4">
                  <c:v>Item 5</c:v>
                </c:pt>
              </c:strCache>
            </c:strRef>
          </c:cat>
          <c:val>
            <c:numRef>
              <c:f>Sheet1!$B$2:$B$6</c:f>
              <c:numCache>
                <c:formatCode>General</c:formatCode>
                <c:ptCount val="5"/>
                <c:pt idx="0">
                  <c:v>10</c:v>
                </c:pt>
                <c:pt idx="1">
                  <c:v>10</c:v>
                </c:pt>
                <c:pt idx="2">
                  <c:v>11</c:v>
                </c:pt>
                <c:pt idx="3">
                  <c:v>18</c:v>
                </c:pt>
                <c:pt idx="4">
                  <c:v>20</c:v>
                </c:pt>
              </c:numCache>
            </c:numRef>
          </c:val>
          <c:extLst>
            <c:ext xmlns:c16="http://schemas.microsoft.com/office/drawing/2014/chart" uri="{C3380CC4-5D6E-409C-BE32-E72D297353CC}">
              <c16:uniqueId val="{00000000-E48C-467B-864B-D6FD4434DCFC}"/>
            </c:ext>
          </c:extLst>
        </c:ser>
        <c:ser>
          <c:idx val="1"/>
          <c:order val="1"/>
          <c:tx>
            <c:strRef>
              <c:f>Sheet1!$C$1</c:f>
              <c:strCache>
                <c:ptCount val="1"/>
                <c:pt idx="0">
                  <c:v>Series 2</c:v>
                </c:pt>
              </c:strCache>
            </c:strRef>
          </c:tx>
          <c:spPr>
            <a:solidFill>
              <a:srgbClr val="AA9E93"/>
            </a:solidFill>
            <a:ln>
              <a:noFill/>
            </a:ln>
            <a:effectLst/>
          </c:spPr>
          <c:cat>
            <c:strRef>
              <c:f>Sheet1!$A$2:$A$6</c:f>
              <c:strCache>
                <c:ptCount val="5"/>
                <c:pt idx="0">
                  <c:v>Item 1</c:v>
                </c:pt>
                <c:pt idx="1">
                  <c:v>Item 2</c:v>
                </c:pt>
                <c:pt idx="2">
                  <c:v>Item 3</c:v>
                </c:pt>
                <c:pt idx="3">
                  <c:v>Item 4</c:v>
                </c:pt>
                <c:pt idx="4">
                  <c:v>Item 5</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E48C-467B-864B-D6FD4434DCFC}"/>
            </c:ext>
          </c:extLst>
        </c:ser>
        <c:ser>
          <c:idx val="2"/>
          <c:order val="2"/>
          <c:tx>
            <c:strRef>
              <c:f>Sheet1!$D$1</c:f>
              <c:strCache>
                <c:ptCount val="1"/>
                <c:pt idx="0">
                  <c:v>Series 3</c:v>
                </c:pt>
              </c:strCache>
            </c:strRef>
          </c:tx>
          <c:spPr>
            <a:solidFill>
              <a:srgbClr val="C0B7AF"/>
            </a:solidFill>
            <a:ln w="25400">
              <a:noFill/>
            </a:ln>
            <a:effectLst/>
          </c:spPr>
          <c:cat>
            <c:strRef>
              <c:f>Sheet1!$A$2:$A$6</c:f>
              <c:strCache>
                <c:ptCount val="5"/>
                <c:pt idx="0">
                  <c:v>Item 1</c:v>
                </c:pt>
                <c:pt idx="1">
                  <c:v>Item 2</c:v>
                </c:pt>
                <c:pt idx="2">
                  <c:v>Item 3</c:v>
                </c:pt>
                <c:pt idx="3">
                  <c:v>Item 4</c:v>
                </c:pt>
                <c:pt idx="4">
                  <c:v>Item 5</c:v>
                </c:pt>
              </c:strCache>
            </c:strRef>
          </c:cat>
          <c:val>
            <c:numRef>
              <c:f>Sheet1!$D$2:$D$6</c:f>
              <c:numCache>
                <c:formatCode>General</c:formatCode>
                <c:ptCount val="5"/>
                <c:pt idx="0">
                  <c:v>15</c:v>
                </c:pt>
                <c:pt idx="1">
                  <c:v>18</c:v>
                </c:pt>
                <c:pt idx="2">
                  <c:v>20</c:v>
                </c:pt>
                <c:pt idx="3">
                  <c:v>23</c:v>
                </c:pt>
                <c:pt idx="4">
                  <c:v>30</c:v>
                </c:pt>
              </c:numCache>
            </c:numRef>
          </c:val>
          <c:extLst>
            <c:ext xmlns:c16="http://schemas.microsoft.com/office/drawing/2014/chart" uri="{C3380CC4-5D6E-409C-BE32-E72D297353CC}">
              <c16:uniqueId val="{00000002-E48C-467B-864B-D6FD4434DCFC}"/>
            </c:ext>
          </c:extLst>
        </c:ser>
        <c:dLbls>
          <c:showLegendKey val="0"/>
          <c:showVal val="0"/>
          <c:showCatName val="0"/>
          <c:showSerName val="0"/>
          <c:showPercent val="0"/>
          <c:showBubbleSize val="0"/>
        </c:dLbls>
        <c:axId val="1336716319"/>
        <c:axId val="1336714655"/>
      </c:areaChart>
      <c:catAx>
        <c:axId val="13367163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336714655"/>
        <c:crosses val="autoZero"/>
        <c:auto val="1"/>
        <c:lblAlgn val="ctr"/>
        <c:lblOffset val="100"/>
        <c:noMultiLvlLbl val="0"/>
      </c:catAx>
      <c:valAx>
        <c:axId val="1336714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336716319"/>
        <c:crosses val="autoZero"/>
        <c:crossBetween val="midCat"/>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anose="00000500000000000000" pitchFamily="2" charset="0"/>
          <a:cs typeface="Poppins" panose="000005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9D9084"/>
              </a:solidFill>
              <a:ln w="19050">
                <a:solidFill>
                  <a:schemeClr val="lt1"/>
                </a:solidFill>
              </a:ln>
              <a:effectLst/>
            </c:spPr>
            <c:extLst>
              <c:ext xmlns:c16="http://schemas.microsoft.com/office/drawing/2014/chart" uri="{C3380CC4-5D6E-409C-BE32-E72D297353CC}">
                <c16:uniqueId val="{00000001-70D2-4E3A-BBE9-3A9934739704}"/>
              </c:ext>
            </c:extLst>
          </c:dPt>
          <c:dPt>
            <c:idx val="1"/>
            <c:bubble3D val="0"/>
            <c:spPr>
              <a:solidFill>
                <a:srgbClr val="726C60"/>
              </a:solidFill>
              <a:ln w="19050">
                <a:solidFill>
                  <a:schemeClr val="lt1"/>
                </a:solidFill>
              </a:ln>
              <a:effectLst/>
            </c:spPr>
            <c:extLst>
              <c:ext xmlns:c16="http://schemas.microsoft.com/office/drawing/2014/chart" uri="{C3380CC4-5D6E-409C-BE32-E72D297353CC}">
                <c16:uniqueId val="{00000002-70D2-4E3A-BBE9-3A9934739704}"/>
              </c:ext>
            </c:extLst>
          </c:dPt>
          <c:dPt>
            <c:idx val="2"/>
            <c:bubble3D val="0"/>
            <c:spPr>
              <a:solidFill>
                <a:srgbClr val="4A4A3F"/>
              </a:solidFill>
              <a:ln w="19050">
                <a:solidFill>
                  <a:schemeClr val="lt1"/>
                </a:solidFill>
              </a:ln>
              <a:effectLst/>
            </c:spPr>
            <c:extLst>
              <c:ext xmlns:c16="http://schemas.microsoft.com/office/drawing/2014/chart" uri="{C3380CC4-5D6E-409C-BE32-E72D297353CC}">
                <c16:uniqueId val="{00000003-70D2-4E3A-BBE9-3A9934739704}"/>
              </c:ext>
            </c:extLst>
          </c:dPt>
          <c:dPt>
            <c:idx val="3"/>
            <c:bubble3D val="0"/>
            <c:spPr>
              <a:solidFill>
                <a:srgbClr val="262A22"/>
              </a:solidFill>
              <a:ln w="19050">
                <a:solidFill>
                  <a:schemeClr val="lt1"/>
                </a:solidFill>
              </a:ln>
              <a:effectLst/>
            </c:spPr>
            <c:extLst>
              <c:ext xmlns:c16="http://schemas.microsoft.com/office/drawing/2014/chart" uri="{C3380CC4-5D6E-409C-BE32-E72D297353CC}">
                <c16:uniqueId val="{00000004-70D2-4E3A-BBE9-3A993473970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0D2-4E3A-BBE9-3A9934739704}"/>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A29489"/>
            </a:solidFill>
            <a:ln>
              <a:noFill/>
            </a:ln>
            <a:effectLst/>
          </c:spPr>
          <c:invertIfNegative val="0"/>
          <c:cat>
            <c:strRef>
              <c:f>Sheet1!$A$2:$A$5</c:f>
              <c:strCache>
                <c:ptCount val="4"/>
                <c:pt idx="0">
                  <c:v>Item 1</c:v>
                </c:pt>
                <c:pt idx="1">
                  <c:v>Item 2</c:v>
                </c:pt>
                <c:pt idx="2">
                  <c:v>Item 3</c:v>
                </c:pt>
                <c:pt idx="3">
                  <c:v>Item 4</c:v>
                </c:pt>
              </c:strCache>
            </c:strRef>
          </c:cat>
          <c:val>
            <c:numRef>
              <c:f>Sheet1!$B$2:$B$5</c:f>
              <c:numCache>
                <c:formatCode>General</c:formatCode>
                <c:ptCount val="4"/>
                <c:pt idx="0">
                  <c:v>10</c:v>
                </c:pt>
                <c:pt idx="1">
                  <c:v>10</c:v>
                </c:pt>
                <c:pt idx="2">
                  <c:v>11</c:v>
                </c:pt>
                <c:pt idx="3">
                  <c:v>18</c:v>
                </c:pt>
              </c:numCache>
            </c:numRef>
          </c:val>
          <c:extLst>
            <c:ext xmlns:c16="http://schemas.microsoft.com/office/drawing/2014/chart" uri="{C3380CC4-5D6E-409C-BE32-E72D297353CC}">
              <c16:uniqueId val="{00000000-3F5D-4D96-90B0-E2FB910DB3AB}"/>
            </c:ext>
          </c:extLst>
        </c:ser>
        <c:ser>
          <c:idx val="1"/>
          <c:order val="1"/>
          <c:tx>
            <c:strRef>
              <c:f>Sheet1!$C$1</c:f>
              <c:strCache>
                <c:ptCount val="1"/>
                <c:pt idx="0">
                  <c:v>Series 2</c:v>
                </c:pt>
              </c:strCache>
            </c:strRef>
          </c:tx>
          <c:spPr>
            <a:solidFill>
              <a:srgbClr val="AA9E93"/>
            </a:solidFill>
            <a:ln>
              <a:noFill/>
            </a:ln>
            <a:effectLst/>
          </c:spPr>
          <c:invertIfNegative val="0"/>
          <c:cat>
            <c:strRef>
              <c:f>Sheet1!$A$2:$A$5</c:f>
              <c:strCache>
                <c:ptCount val="4"/>
                <c:pt idx="0">
                  <c:v>Item 1</c:v>
                </c:pt>
                <c:pt idx="1">
                  <c:v>Item 2</c:v>
                </c:pt>
                <c:pt idx="2">
                  <c:v>Item 3</c:v>
                </c:pt>
                <c:pt idx="3">
                  <c:v>Item 4</c:v>
                </c:pt>
              </c:strCache>
            </c:strRef>
          </c:cat>
          <c:val>
            <c:numRef>
              <c:f>Sheet1!$C$2:$C$5</c:f>
              <c:numCache>
                <c:formatCode>General</c:formatCode>
                <c:ptCount val="4"/>
                <c:pt idx="0">
                  <c:v>12</c:v>
                </c:pt>
                <c:pt idx="1">
                  <c:v>12</c:v>
                </c:pt>
                <c:pt idx="2">
                  <c:v>12</c:v>
                </c:pt>
                <c:pt idx="3">
                  <c:v>21</c:v>
                </c:pt>
              </c:numCache>
            </c:numRef>
          </c:val>
          <c:extLst>
            <c:ext xmlns:c16="http://schemas.microsoft.com/office/drawing/2014/chart" uri="{C3380CC4-5D6E-409C-BE32-E72D297353CC}">
              <c16:uniqueId val="{00000001-3F5D-4D96-90B0-E2FB910DB3AB}"/>
            </c:ext>
          </c:extLst>
        </c:ser>
        <c:ser>
          <c:idx val="2"/>
          <c:order val="2"/>
          <c:tx>
            <c:strRef>
              <c:f>Sheet1!$D$1</c:f>
              <c:strCache>
                <c:ptCount val="1"/>
                <c:pt idx="0">
                  <c:v>Series 3</c:v>
                </c:pt>
              </c:strCache>
            </c:strRef>
          </c:tx>
          <c:spPr>
            <a:solidFill>
              <a:srgbClr val="C0B7AF"/>
            </a:solidFill>
            <a:ln w="25400">
              <a:noFill/>
            </a:ln>
            <a:effectLst/>
          </c:spPr>
          <c:invertIfNegative val="0"/>
          <c:cat>
            <c:strRef>
              <c:f>Sheet1!$A$2:$A$5</c:f>
              <c:strCache>
                <c:ptCount val="4"/>
                <c:pt idx="0">
                  <c:v>Item 1</c:v>
                </c:pt>
                <c:pt idx="1">
                  <c:v>Item 2</c:v>
                </c:pt>
                <c:pt idx="2">
                  <c:v>Item 3</c:v>
                </c:pt>
                <c:pt idx="3">
                  <c:v>Item 4</c:v>
                </c:pt>
              </c:strCache>
            </c:strRef>
          </c:cat>
          <c:val>
            <c:numRef>
              <c:f>Sheet1!$D$2:$D$5</c:f>
              <c:numCache>
                <c:formatCode>General</c:formatCode>
                <c:ptCount val="4"/>
                <c:pt idx="0">
                  <c:v>15</c:v>
                </c:pt>
                <c:pt idx="1">
                  <c:v>18</c:v>
                </c:pt>
                <c:pt idx="2">
                  <c:v>20</c:v>
                </c:pt>
                <c:pt idx="3">
                  <c:v>23</c:v>
                </c:pt>
              </c:numCache>
            </c:numRef>
          </c:val>
          <c:extLst>
            <c:ext xmlns:c16="http://schemas.microsoft.com/office/drawing/2014/chart" uri="{C3380CC4-5D6E-409C-BE32-E72D297353CC}">
              <c16:uniqueId val="{00000002-3F5D-4D96-90B0-E2FB910DB3AB}"/>
            </c:ext>
          </c:extLst>
        </c:ser>
        <c:dLbls>
          <c:showLegendKey val="0"/>
          <c:showVal val="0"/>
          <c:showCatName val="0"/>
          <c:showSerName val="0"/>
          <c:showPercent val="0"/>
          <c:showBubbleSize val="0"/>
        </c:dLbls>
        <c:gapWidth val="150"/>
        <c:axId val="1336716319"/>
        <c:axId val="1336714655"/>
      </c:barChart>
      <c:catAx>
        <c:axId val="133671631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336714655"/>
        <c:crosses val="autoZero"/>
        <c:auto val="1"/>
        <c:lblAlgn val="ctr"/>
        <c:lblOffset val="100"/>
        <c:noMultiLvlLbl val="0"/>
      </c:catAx>
      <c:valAx>
        <c:axId val="13367146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336716319"/>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anose="00000500000000000000" pitchFamily="2" charset="0"/>
          <a:cs typeface="Poppins"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3.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8" name="AutoShape 8"/>
          <p:cNvSpPr/>
          <p:nvPr/>
        </p:nvSpPr>
        <p:spPr>
          <a:xfrm>
            <a:off x="1902741" y="24406799"/>
            <a:ext cx="29112919" cy="10201716"/>
          </a:xfrm>
          <a:prstGeom prst="rect">
            <a:avLst/>
          </a:prstGeom>
          <a:solidFill>
            <a:srgbClr val="FFFFFF"/>
          </a:solidFill>
        </p:spPr>
      </p:sp>
      <p:sp>
        <p:nvSpPr>
          <p:cNvPr id="54" name="Freeform 54"/>
          <p:cNvSpPr/>
          <p:nvPr/>
        </p:nvSpPr>
        <p:spPr>
          <a:xfrm>
            <a:off x="1919328" y="24423386"/>
            <a:ext cx="29079744" cy="10168541"/>
          </a:xfrm>
          <a:custGeom>
            <a:avLst/>
            <a:gdLst/>
            <a:ahLst/>
            <a:cxnLst/>
            <a:rect l="l" t="t" r="r" b="b"/>
            <a:pathLst>
              <a:path w="126909639" h="44377486">
                <a:moveTo>
                  <a:pt x="0" y="0"/>
                </a:moveTo>
                <a:lnTo>
                  <a:pt x="126909639" y="0"/>
                </a:lnTo>
                <a:lnTo>
                  <a:pt x="126909639" y="44377486"/>
                </a:lnTo>
                <a:lnTo>
                  <a:pt x="0" y="44377486"/>
                </a:lnTo>
                <a:lnTo>
                  <a:pt x="0" y="0"/>
                </a:lnTo>
                <a:close/>
              </a:path>
            </a:pathLst>
          </a:custGeom>
          <a:solidFill>
            <a:srgbClr val="000000">
              <a:alpha val="0"/>
            </a:srgbClr>
          </a:solidFill>
        </p:spPr>
      </p:sp>
      <p:graphicFrame>
        <p:nvGraphicFramePr>
          <p:cNvPr id="137" name="Chart 136">
            <a:extLst>
              <a:ext uri="{FF2B5EF4-FFF2-40B4-BE49-F238E27FC236}">
                <a16:creationId xmlns:a16="http://schemas.microsoft.com/office/drawing/2014/main" id="{D1BBE73C-D453-3FC7-31D7-938972EC60C2}"/>
              </a:ext>
            </a:extLst>
          </p:cNvPr>
          <p:cNvGraphicFramePr/>
          <p:nvPr>
            <p:extLst>
              <p:ext uri="{D42A27DB-BD31-4B8C-83A1-F6EECF244321}">
                <p14:modId xmlns:p14="http://schemas.microsoft.com/office/powerpoint/2010/main" val="1050263580"/>
              </p:ext>
            </p:extLst>
          </p:nvPr>
        </p:nvGraphicFramePr>
        <p:xfrm>
          <a:off x="9982199" y="27865619"/>
          <a:ext cx="8574073" cy="4901447"/>
        </p:xfrm>
        <a:graphic>
          <a:graphicData uri="http://schemas.openxmlformats.org/drawingml/2006/chart">
            <c:chart xmlns:c="http://schemas.openxmlformats.org/drawingml/2006/chart" xmlns:r="http://schemas.openxmlformats.org/officeDocument/2006/relationships" r:id="rId2"/>
          </a:graphicData>
        </a:graphic>
      </p:graphicFrame>
      <p:sp>
        <p:nvSpPr>
          <p:cNvPr id="2" name="AutoShape 2"/>
          <p:cNvSpPr/>
          <p:nvPr/>
        </p:nvSpPr>
        <p:spPr>
          <a:xfrm>
            <a:off x="21881384" y="35512408"/>
            <a:ext cx="9134275" cy="6575576"/>
          </a:xfrm>
          <a:prstGeom prst="rect">
            <a:avLst/>
          </a:prstGeom>
          <a:solidFill>
            <a:srgbClr val="FFFFFF"/>
          </a:solidFill>
        </p:spPr>
      </p:sp>
      <p:sp>
        <p:nvSpPr>
          <p:cNvPr id="3" name="AutoShape 3"/>
          <p:cNvSpPr/>
          <p:nvPr/>
        </p:nvSpPr>
        <p:spPr>
          <a:xfrm>
            <a:off x="1902741" y="9363665"/>
            <a:ext cx="29112919" cy="6602703"/>
          </a:xfrm>
          <a:prstGeom prst="rect">
            <a:avLst/>
          </a:prstGeom>
          <a:solidFill>
            <a:srgbClr val="FFFFFF"/>
          </a:solidFill>
        </p:spPr>
      </p:sp>
      <p:sp>
        <p:nvSpPr>
          <p:cNvPr id="4" name="AutoShape 4"/>
          <p:cNvSpPr/>
          <p:nvPr/>
        </p:nvSpPr>
        <p:spPr>
          <a:xfrm>
            <a:off x="1902741" y="35544864"/>
            <a:ext cx="19123597" cy="6575576"/>
          </a:xfrm>
          <a:prstGeom prst="rect">
            <a:avLst/>
          </a:prstGeom>
          <a:solidFill>
            <a:srgbClr val="FFFFFF"/>
          </a:solidFill>
        </p:spPr>
      </p:sp>
      <p:sp>
        <p:nvSpPr>
          <p:cNvPr id="5" name="AutoShape 5"/>
          <p:cNvSpPr/>
          <p:nvPr/>
        </p:nvSpPr>
        <p:spPr>
          <a:xfrm>
            <a:off x="1902741" y="16870261"/>
            <a:ext cx="9134275" cy="6632644"/>
          </a:xfrm>
          <a:prstGeom prst="rect">
            <a:avLst/>
          </a:prstGeom>
          <a:solidFill>
            <a:srgbClr val="FFFFFF"/>
          </a:solidFill>
        </p:spPr>
      </p:sp>
      <p:sp>
        <p:nvSpPr>
          <p:cNvPr id="6" name="AutoShape 6"/>
          <p:cNvSpPr/>
          <p:nvPr/>
        </p:nvSpPr>
        <p:spPr>
          <a:xfrm>
            <a:off x="11892062" y="16870261"/>
            <a:ext cx="9134275" cy="6632644"/>
          </a:xfrm>
          <a:prstGeom prst="rect">
            <a:avLst/>
          </a:prstGeom>
          <a:solidFill>
            <a:srgbClr val="FFFFFF"/>
          </a:solidFill>
        </p:spPr>
      </p:sp>
      <p:sp>
        <p:nvSpPr>
          <p:cNvPr id="7" name="AutoShape 7"/>
          <p:cNvSpPr/>
          <p:nvPr/>
        </p:nvSpPr>
        <p:spPr>
          <a:xfrm>
            <a:off x="21881384" y="16870261"/>
            <a:ext cx="9100836" cy="6632644"/>
          </a:xfrm>
          <a:prstGeom prst="rect">
            <a:avLst/>
          </a:prstGeom>
          <a:solidFill>
            <a:srgbClr val="FFFFFF"/>
          </a:solidFill>
        </p:spPr>
      </p:sp>
      <p:sp>
        <p:nvSpPr>
          <p:cNvPr id="9" name="AutoShape 9"/>
          <p:cNvSpPr/>
          <p:nvPr/>
        </p:nvSpPr>
        <p:spPr>
          <a:xfrm>
            <a:off x="1902741" y="1770760"/>
            <a:ext cx="19123597" cy="6652949"/>
          </a:xfrm>
          <a:prstGeom prst="rect">
            <a:avLst/>
          </a:prstGeom>
          <a:solidFill>
            <a:srgbClr val="FFFFFF"/>
          </a:solidFill>
        </p:spPr>
      </p:sp>
      <p:sp>
        <p:nvSpPr>
          <p:cNvPr id="33" name="AutoShape 33"/>
          <p:cNvSpPr/>
          <p:nvPr/>
        </p:nvSpPr>
        <p:spPr>
          <a:xfrm>
            <a:off x="21881384" y="1770760"/>
            <a:ext cx="9134275" cy="6652949"/>
          </a:xfrm>
          <a:prstGeom prst="rect">
            <a:avLst/>
          </a:prstGeom>
          <a:solidFill>
            <a:srgbClr val="FFFFFF"/>
          </a:solidFill>
        </p:spPr>
      </p:sp>
      <p:grpSp>
        <p:nvGrpSpPr>
          <p:cNvPr id="35" name="Group 35"/>
          <p:cNvGrpSpPr/>
          <p:nvPr/>
        </p:nvGrpSpPr>
        <p:grpSpPr>
          <a:xfrm>
            <a:off x="21881384" y="35512407"/>
            <a:ext cx="9134276" cy="6608033"/>
            <a:chOff x="0" y="0"/>
            <a:chExt cx="39863748" cy="28838734"/>
          </a:xfrm>
        </p:grpSpPr>
        <p:sp>
          <p:nvSpPr>
            <p:cNvPr id="36" name="Freeform 36"/>
            <p:cNvSpPr/>
            <p:nvPr/>
          </p:nvSpPr>
          <p:spPr>
            <a:xfrm>
              <a:off x="72390" y="72390"/>
              <a:ext cx="39718967" cy="28693953"/>
            </a:xfrm>
            <a:custGeom>
              <a:avLst/>
              <a:gdLst/>
              <a:ahLst/>
              <a:cxnLst/>
              <a:rect l="l" t="t" r="r" b="b"/>
              <a:pathLst>
                <a:path w="39718967" h="28693953">
                  <a:moveTo>
                    <a:pt x="0" y="0"/>
                  </a:moveTo>
                  <a:lnTo>
                    <a:pt x="39718967" y="0"/>
                  </a:lnTo>
                  <a:lnTo>
                    <a:pt x="39718967" y="28693953"/>
                  </a:lnTo>
                  <a:lnTo>
                    <a:pt x="0" y="28693953"/>
                  </a:lnTo>
                  <a:lnTo>
                    <a:pt x="0" y="0"/>
                  </a:lnTo>
                  <a:close/>
                </a:path>
              </a:pathLst>
            </a:custGeom>
            <a:solidFill>
              <a:srgbClr val="000000">
                <a:alpha val="0"/>
              </a:srgbClr>
            </a:solidFill>
          </p:spPr>
        </p:sp>
        <p:sp>
          <p:nvSpPr>
            <p:cNvPr id="37" name="Freeform 37"/>
            <p:cNvSpPr/>
            <p:nvPr/>
          </p:nvSpPr>
          <p:spPr>
            <a:xfrm>
              <a:off x="0" y="0"/>
              <a:ext cx="39863750" cy="28838733"/>
            </a:xfrm>
            <a:custGeom>
              <a:avLst/>
              <a:gdLst/>
              <a:ahLst/>
              <a:cxnLst/>
              <a:rect l="l" t="t" r="r" b="b"/>
              <a:pathLst>
                <a:path w="39863750" h="28838733">
                  <a:moveTo>
                    <a:pt x="39718968" y="28693954"/>
                  </a:moveTo>
                  <a:lnTo>
                    <a:pt x="39863750" y="28693954"/>
                  </a:lnTo>
                  <a:lnTo>
                    <a:pt x="39863750" y="28838733"/>
                  </a:lnTo>
                  <a:lnTo>
                    <a:pt x="39718968" y="28838733"/>
                  </a:lnTo>
                  <a:lnTo>
                    <a:pt x="39718968" y="28693954"/>
                  </a:lnTo>
                  <a:close/>
                  <a:moveTo>
                    <a:pt x="0" y="144780"/>
                  </a:moveTo>
                  <a:lnTo>
                    <a:pt x="144780" y="144780"/>
                  </a:lnTo>
                  <a:lnTo>
                    <a:pt x="144780" y="28693954"/>
                  </a:lnTo>
                  <a:lnTo>
                    <a:pt x="0" y="28693954"/>
                  </a:lnTo>
                  <a:lnTo>
                    <a:pt x="0" y="144780"/>
                  </a:lnTo>
                  <a:close/>
                  <a:moveTo>
                    <a:pt x="0" y="28693954"/>
                  </a:moveTo>
                  <a:lnTo>
                    <a:pt x="144780" y="28693954"/>
                  </a:lnTo>
                  <a:lnTo>
                    <a:pt x="144780" y="28838733"/>
                  </a:lnTo>
                  <a:lnTo>
                    <a:pt x="0" y="28838733"/>
                  </a:lnTo>
                  <a:lnTo>
                    <a:pt x="0" y="28693954"/>
                  </a:lnTo>
                  <a:close/>
                  <a:moveTo>
                    <a:pt x="39718968" y="144780"/>
                  </a:moveTo>
                  <a:lnTo>
                    <a:pt x="39863750" y="144780"/>
                  </a:lnTo>
                  <a:lnTo>
                    <a:pt x="39863750" y="28693954"/>
                  </a:lnTo>
                  <a:lnTo>
                    <a:pt x="39718968" y="28693954"/>
                  </a:lnTo>
                  <a:lnTo>
                    <a:pt x="39718968" y="144780"/>
                  </a:lnTo>
                  <a:close/>
                  <a:moveTo>
                    <a:pt x="144780" y="28693954"/>
                  </a:moveTo>
                  <a:lnTo>
                    <a:pt x="39718968" y="28693954"/>
                  </a:lnTo>
                  <a:lnTo>
                    <a:pt x="39718968" y="28838733"/>
                  </a:lnTo>
                  <a:lnTo>
                    <a:pt x="144780" y="28838733"/>
                  </a:lnTo>
                  <a:lnTo>
                    <a:pt x="144780" y="28693954"/>
                  </a:lnTo>
                  <a:close/>
                  <a:moveTo>
                    <a:pt x="39718968" y="0"/>
                  </a:moveTo>
                  <a:lnTo>
                    <a:pt x="39863750" y="0"/>
                  </a:lnTo>
                  <a:lnTo>
                    <a:pt x="39863750" y="144780"/>
                  </a:lnTo>
                  <a:lnTo>
                    <a:pt x="39718968" y="144780"/>
                  </a:lnTo>
                  <a:lnTo>
                    <a:pt x="39718968" y="0"/>
                  </a:lnTo>
                  <a:close/>
                  <a:moveTo>
                    <a:pt x="0" y="0"/>
                  </a:moveTo>
                  <a:lnTo>
                    <a:pt x="144780" y="0"/>
                  </a:lnTo>
                  <a:lnTo>
                    <a:pt x="144780" y="144780"/>
                  </a:lnTo>
                  <a:lnTo>
                    <a:pt x="0" y="144780"/>
                  </a:lnTo>
                  <a:lnTo>
                    <a:pt x="0" y="0"/>
                  </a:lnTo>
                  <a:close/>
                  <a:moveTo>
                    <a:pt x="144780" y="0"/>
                  </a:moveTo>
                  <a:lnTo>
                    <a:pt x="39718968" y="0"/>
                  </a:lnTo>
                  <a:lnTo>
                    <a:pt x="39718968" y="144780"/>
                  </a:lnTo>
                  <a:lnTo>
                    <a:pt x="144780" y="144780"/>
                  </a:lnTo>
                  <a:lnTo>
                    <a:pt x="144780" y="0"/>
                  </a:lnTo>
                  <a:close/>
                </a:path>
              </a:pathLst>
            </a:custGeom>
            <a:solidFill>
              <a:srgbClr val="9D9084"/>
            </a:solidFill>
          </p:spPr>
        </p:sp>
      </p:grpSp>
      <p:grpSp>
        <p:nvGrpSpPr>
          <p:cNvPr id="38" name="Group 38"/>
          <p:cNvGrpSpPr/>
          <p:nvPr/>
        </p:nvGrpSpPr>
        <p:grpSpPr>
          <a:xfrm>
            <a:off x="1902741" y="9327603"/>
            <a:ext cx="29112919" cy="6638765"/>
            <a:chOff x="0" y="0"/>
            <a:chExt cx="127054422" cy="28972859"/>
          </a:xfrm>
        </p:grpSpPr>
        <p:sp>
          <p:nvSpPr>
            <p:cNvPr id="39" name="Freeform 39"/>
            <p:cNvSpPr/>
            <p:nvPr/>
          </p:nvSpPr>
          <p:spPr>
            <a:xfrm>
              <a:off x="72390" y="72390"/>
              <a:ext cx="126909639" cy="28828079"/>
            </a:xfrm>
            <a:custGeom>
              <a:avLst/>
              <a:gdLst/>
              <a:ahLst/>
              <a:cxnLst/>
              <a:rect l="l" t="t" r="r" b="b"/>
              <a:pathLst>
                <a:path w="126909639" h="28828079">
                  <a:moveTo>
                    <a:pt x="0" y="0"/>
                  </a:moveTo>
                  <a:lnTo>
                    <a:pt x="126909639" y="0"/>
                  </a:lnTo>
                  <a:lnTo>
                    <a:pt x="126909639" y="28828079"/>
                  </a:lnTo>
                  <a:lnTo>
                    <a:pt x="0" y="28828079"/>
                  </a:lnTo>
                  <a:lnTo>
                    <a:pt x="0" y="0"/>
                  </a:lnTo>
                  <a:close/>
                </a:path>
              </a:pathLst>
            </a:custGeom>
            <a:solidFill>
              <a:srgbClr val="000000">
                <a:alpha val="0"/>
              </a:srgbClr>
            </a:solidFill>
          </p:spPr>
        </p:sp>
        <p:sp>
          <p:nvSpPr>
            <p:cNvPr id="40" name="Freeform 40"/>
            <p:cNvSpPr/>
            <p:nvPr/>
          </p:nvSpPr>
          <p:spPr>
            <a:xfrm>
              <a:off x="0" y="0"/>
              <a:ext cx="127054421" cy="28972861"/>
            </a:xfrm>
            <a:custGeom>
              <a:avLst/>
              <a:gdLst/>
              <a:ahLst/>
              <a:cxnLst/>
              <a:rect l="l" t="t" r="r" b="b"/>
              <a:pathLst>
                <a:path w="127054421" h="28972861">
                  <a:moveTo>
                    <a:pt x="126909637" y="28828079"/>
                  </a:moveTo>
                  <a:lnTo>
                    <a:pt x="127054421" y="28828079"/>
                  </a:lnTo>
                  <a:lnTo>
                    <a:pt x="127054421" y="28972861"/>
                  </a:lnTo>
                  <a:lnTo>
                    <a:pt x="126909637" y="28972861"/>
                  </a:lnTo>
                  <a:lnTo>
                    <a:pt x="126909637" y="28828079"/>
                  </a:lnTo>
                  <a:close/>
                  <a:moveTo>
                    <a:pt x="0" y="144780"/>
                  </a:moveTo>
                  <a:lnTo>
                    <a:pt x="144780" y="144780"/>
                  </a:lnTo>
                  <a:lnTo>
                    <a:pt x="144780" y="28828079"/>
                  </a:lnTo>
                  <a:lnTo>
                    <a:pt x="0" y="28828079"/>
                  </a:lnTo>
                  <a:lnTo>
                    <a:pt x="0" y="144780"/>
                  </a:lnTo>
                  <a:close/>
                  <a:moveTo>
                    <a:pt x="0" y="28828079"/>
                  </a:moveTo>
                  <a:lnTo>
                    <a:pt x="144780" y="28828079"/>
                  </a:lnTo>
                  <a:lnTo>
                    <a:pt x="144780" y="28972861"/>
                  </a:lnTo>
                  <a:lnTo>
                    <a:pt x="0" y="28972861"/>
                  </a:lnTo>
                  <a:lnTo>
                    <a:pt x="0" y="28828079"/>
                  </a:lnTo>
                  <a:close/>
                  <a:moveTo>
                    <a:pt x="126909637" y="144780"/>
                  </a:moveTo>
                  <a:lnTo>
                    <a:pt x="127054421" y="144780"/>
                  </a:lnTo>
                  <a:lnTo>
                    <a:pt x="127054421" y="28828079"/>
                  </a:lnTo>
                  <a:lnTo>
                    <a:pt x="126909637" y="28828079"/>
                  </a:lnTo>
                  <a:lnTo>
                    <a:pt x="126909637" y="144780"/>
                  </a:lnTo>
                  <a:close/>
                  <a:moveTo>
                    <a:pt x="144780" y="28828079"/>
                  </a:moveTo>
                  <a:lnTo>
                    <a:pt x="126909637" y="28828079"/>
                  </a:lnTo>
                  <a:lnTo>
                    <a:pt x="126909637" y="28972861"/>
                  </a:lnTo>
                  <a:lnTo>
                    <a:pt x="144780" y="28972861"/>
                  </a:lnTo>
                  <a:lnTo>
                    <a:pt x="144780" y="28828079"/>
                  </a:lnTo>
                  <a:close/>
                  <a:moveTo>
                    <a:pt x="126909637" y="0"/>
                  </a:moveTo>
                  <a:lnTo>
                    <a:pt x="127054421" y="0"/>
                  </a:lnTo>
                  <a:lnTo>
                    <a:pt x="127054421" y="144780"/>
                  </a:lnTo>
                  <a:lnTo>
                    <a:pt x="126909637" y="144780"/>
                  </a:lnTo>
                  <a:lnTo>
                    <a:pt x="126909637" y="0"/>
                  </a:lnTo>
                  <a:close/>
                  <a:moveTo>
                    <a:pt x="0" y="0"/>
                  </a:moveTo>
                  <a:lnTo>
                    <a:pt x="144780" y="0"/>
                  </a:lnTo>
                  <a:lnTo>
                    <a:pt x="144780" y="144780"/>
                  </a:lnTo>
                  <a:lnTo>
                    <a:pt x="0" y="144780"/>
                  </a:lnTo>
                  <a:lnTo>
                    <a:pt x="0" y="0"/>
                  </a:lnTo>
                  <a:close/>
                  <a:moveTo>
                    <a:pt x="144780" y="0"/>
                  </a:moveTo>
                  <a:lnTo>
                    <a:pt x="126909637" y="0"/>
                  </a:lnTo>
                  <a:lnTo>
                    <a:pt x="126909637" y="144780"/>
                  </a:lnTo>
                  <a:lnTo>
                    <a:pt x="144780" y="144780"/>
                  </a:lnTo>
                  <a:lnTo>
                    <a:pt x="144780" y="0"/>
                  </a:lnTo>
                  <a:close/>
                </a:path>
              </a:pathLst>
            </a:custGeom>
            <a:solidFill>
              <a:srgbClr val="9D9084"/>
            </a:solidFill>
          </p:spPr>
        </p:sp>
      </p:grpSp>
      <p:grpSp>
        <p:nvGrpSpPr>
          <p:cNvPr id="41" name="Group 41"/>
          <p:cNvGrpSpPr/>
          <p:nvPr/>
        </p:nvGrpSpPr>
        <p:grpSpPr>
          <a:xfrm>
            <a:off x="1902741" y="35512407"/>
            <a:ext cx="19123597" cy="6608033"/>
            <a:chOff x="0" y="0"/>
            <a:chExt cx="83459085" cy="28838734"/>
          </a:xfrm>
        </p:grpSpPr>
        <p:sp>
          <p:nvSpPr>
            <p:cNvPr id="42" name="Freeform 42"/>
            <p:cNvSpPr/>
            <p:nvPr/>
          </p:nvSpPr>
          <p:spPr>
            <a:xfrm>
              <a:off x="72390" y="72390"/>
              <a:ext cx="83314303" cy="28693953"/>
            </a:xfrm>
            <a:custGeom>
              <a:avLst/>
              <a:gdLst/>
              <a:ahLst/>
              <a:cxnLst/>
              <a:rect l="l" t="t" r="r" b="b"/>
              <a:pathLst>
                <a:path w="83314303" h="28693953">
                  <a:moveTo>
                    <a:pt x="0" y="0"/>
                  </a:moveTo>
                  <a:lnTo>
                    <a:pt x="83314303" y="0"/>
                  </a:lnTo>
                  <a:lnTo>
                    <a:pt x="83314303" y="28693953"/>
                  </a:lnTo>
                  <a:lnTo>
                    <a:pt x="0" y="28693953"/>
                  </a:lnTo>
                  <a:lnTo>
                    <a:pt x="0" y="0"/>
                  </a:lnTo>
                  <a:close/>
                </a:path>
              </a:pathLst>
            </a:custGeom>
            <a:solidFill>
              <a:srgbClr val="000000">
                <a:alpha val="0"/>
              </a:srgbClr>
            </a:solidFill>
          </p:spPr>
        </p:sp>
        <p:sp>
          <p:nvSpPr>
            <p:cNvPr id="43" name="Freeform 43"/>
            <p:cNvSpPr/>
            <p:nvPr/>
          </p:nvSpPr>
          <p:spPr>
            <a:xfrm>
              <a:off x="0" y="0"/>
              <a:ext cx="83459086" cy="28838733"/>
            </a:xfrm>
            <a:custGeom>
              <a:avLst/>
              <a:gdLst/>
              <a:ahLst/>
              <a:cxnLst/>
              <a:rect l="l" t="t" r="r" b="b"/>
              <a:pathLst>
                <a:path w="83459086" h="28838733">
                  <a:moveTo>
                    <a:pt x="83314307" y="28693954"/>
                  </a:moveTo>
                  <a:lnTo>
                    <a:pt x="83459086" y="28693954"/>
                  </a:lnTo>
                  <a:lnTo>
                    <a:pt x="83459086" y="28838733"/>
                  </a:lnTo>
                  <a:lnTo>
                    <a:pt x="83314307" y="28838733"/>
                  </a:lnTo>
                  <a:lnTo>
                    <a:pt x="83314307" y="28693954"/>
                  </a:lnTo>
                  <a:close/>
                  <a:moveTo>
                    <a:pt x="0" y="144780"/>
                  </a:moveTo>
                  <a:lnTo>
                    <a:pt x="144780" y="144780"/>
                  </a:lnTo>
                  <a:lnTo>
                    <a:pt x="144780" y="28693954"/>
                  </a:lnTo>
                  <a:lnTo>
                    <a:pt x="0" y="28693954"/>
                  </a:lnTo>
                  <a:lnTo>
                    <a:pt x="0" y="144780"/>
                  </a:lnTo>
                  <a:close/>
                  <a:moveTo>
                    <a:pt x="0" y="28693954"/>
                  </a:moveTo>
                  <a:lnTo>
                    <a:pt x="144780" y="28693954"/>
                  </a:lnTo>
                  <a:lnTo>
                    <a:pt x="144780" y="28838733"/>
                  </a:lnTo>
                  <a:lnTo>
                    <a:pt x="0" y="28838733"/>
                  </a:lnTo>
                  <a:lnTo>
                    <a:pt x="0" y="28693954"/>
                  </a:lnTo>
                  <a:close/>
                  <a:moveTo>
                    <a:pt x="83314307" y="144780"/>
                  </a:moveTo>
                  <a:lnTo>
                    <a:pt x="83459086" y="144780"/>
                  </a:lnTo>
                  <a:lnTo>
                    <a:pt x="83459086" y="28693954"/>
                  </a:lnTo>
                  <a:lnTo>
                    <a:pt x="83314307" y="28693954"/>
                  </a:lnTo>
                  <a:lnTo>
                    <a:pt x="83314307" y="144780"/>
                  </a:lnTo>
                  <a:close/>
                  <a:moveTo>
                    <a:pt x="144780" y="28693954"/>
                  </a:moveTo>
                  <a:lnTo>
                    <a:pt x="83314307" y="28693954"/>
                  </a:lnTo>
                  <a:lnTo>
                    <a:pt x="83314307" y="28838733"/>
                  </a:lnTo>
                  <a:lnTo>
                    <a:pt x="144780" y="28838733"/>
                  </a:lnTo>
                  <a:lnTo>
                    <a:pt x="144780" y="28693954"/>
                  </a:lnTo>
                  <a:close/>
                  <a:moveTo>
                    <a:pt x="83314307" y="0"/>
                  </a:moveTo>
                  <a:lnTo>
                    <a:pt x="83459086" y="0"/>
                  </a:lnTo>
                  <a:lnTo>
                    <a:pt x="83459086" y="144780"/>
                  </a:lnTo>
                  <a:lnTo>
                    <a:pt x="83314307" y="144780"/>
                  </a:lnTo>
                  <a:lnTo>
                    <a:pt x="83314307" y="0"/>
                  </a:lnTo>
                  <a:close/>
                  <a:moveTo>
                    <a:pt x="0" y="0"/>
                  </a:moveTo>
                  <a:lnTo>
                    <a:pt x="144780" y="0"/>
                  </a:lnTo>
                  <a:lnTo>
                    <a:pt x="144780" y="144780"/>
                  </a:lnTo>
                  <a:lnTo>
                    <a:pt x="0" y="144780"/>
                  </a:lnTo>
                  <a:lnTo>
                    <a:pt x="0" y="0"/>
                  </a:lnTo>
                  <a:close/>
                  <a:moveTo>
                    <a:pt x="144780" y="0"/>
                  </a:moveTo>
                  <a:lnTo>
                    <a:pt x="83314307" y="0"/>
                  </a:lnTo>
                  <a:lnTo>
                    <a:pt x="83314307" y="144780"/>
                  </a:lnTo>
                  <a:lnTo>
                    <a:pt x="144780" y="144780"/>
                  </a:lnTo>
                  <a:lnTo>
                    <a:pt x="144780" y="0"/>
                  </a:lnTo>
                  <a:close/>
                </a:path>
              </a:pathLst>
            </a:custGeom>
            <a:solidFill>
              <a:srgbClr val="9D9084"/>
            </a:solidFill>
          </p:spPr>
        </p:sp>
      </p:grpSp>
      <p:grpSp>
        <p:nvGrpSpPr>
          <p:cNvPr id="44" name="Group 44"/>
          <p:cNvGrpSpPr/>
          <p:nvPr/>
        </p:nvGrpSpPr>
        <p:grpSpPr>
          <a:xfrm>
            <a:off x="11892063" y="16870261"/>
            <a:ext cx="9134276" cy="6632645"/>
            <a:chOff x="0" y="0"/>
            <a:chExt cx="39746224" cy="28860808"/>
          </a:xfrm>
        </p:grpSpPr>
        <p:sp>
          <p:nvSpPr>
            <p:cNvPr id="45" name="Freeform 45"/>
            <p:cNvSpPr/>
            <p:nvPr/>
          </p:nvSpPr>
          <p:spPr>
            <a:xfrm>
              <a:off x="72390" y="72390"/>
              <a:ext cx="39601443" cy="28716030"/>
            </a:xfrm>
            <a:custGeom>
              <a:avLst/>
              <a:gdLst/>
              <a:ahLst/>
              <a:cxnLst/>
              <a:rect l="l" t="t" r="r" b="b"/>
              <a:pathLst>
                <a:path w="39601443" h="28716030">
                  <a:moveTo>
                    <a:pt x="0" y="0"/>
                  </a:moveTo>
                  <a:lnTo>
                    <a:pt x="39601443" y="0"/>
                  </a:lnTo>
                  <a:lnTo>
                    <a:pt x="39601443" y="28716030"/>
                  </a:lnTo>
                  <a:lnTo>
                    <a:pt x="0" y="28716030"/>
                  </a:lnTo>
                  <a:lnTo>
                    <a:pt x="0" y="0"/>
                  </a:lnTo>
                  <a:close/>
                </a:path>
              </a:pathLst>
            </a:custGeom>
            <a:solidFill>
              <a:srgbClr val="000000">
                <a:alpha val="0"/>
              </a:srgbClr>
            </a:solidFill>
          </p:spPr>
        </p:sp>
        <p:sp>
          <p:nvSpPr>
            <p:cNvPr id="46" name="Freeform 46"/>
            <p:cNvSpPr/>
            <p:nvPr/>
          </p:nvSpPr>
          <p:spPr>
            <a:xfrm>
              <a:off x="0" y="0"/>
              <a:ext cx="39746225" cy="28860809"/>
            </a:xfrm>
            <a:custGeom>
              <a:avLst/>
              <a:gdLst/>
              <a:ahLst/>
              <a:cxnLst/>
              <a:rect l="l" t="t" r="r" b="b"/>
              <a:pathLst>
                <a:path w="39746225" h="28860809">
                  <a:moveTo>
                    <a:pt x="39601443" y="28716027"/>
                  </a:moveTo>
                  <a:lnTo>
                    <a:pt x="39746225" y="28716027"/>
                  </a:lnTo>
                  <a:lnTo>
                    <a:pt x="39746225" y="28860809"/>
                  </a:lnTo>
                  <a:lnTo>
                    <a:pt x="39601443" y="28860809"/>
                  </a:lnTo>
                  <a:lnTo>
                    <a:pt x="39601443" y="28716027"/>
                  </a:lnTo>
                  <a:close/>
                  <a:moveTo>
                    <a:pt x="0" y="144780"/>
                  </a:moveTo>
                  <a:lnTo>
                    <a:pt x="144780" y="144780"/>
                  </a:lnTo>
                  <a:lnTo>
                    <a:pt x="144780" y="28716027"/>
                  </a:lnTo>
                  <a:lnTo>
                    <a:pt x="0" y="28716027"/>
                  </a:lnTo>
                  <a:lnTo>
                    <a:pt x="0" y="144780"/>
                  </a:lnTo>
                  <a:close/>
                  <a:moveTo>
                    <a:pt x="0" y="28716027"/>
                  </a:moveTo>
                  <a:lnTo>
                    <a:pt x="144780" y="28716027"/>
                  </a:lnTo>
                  <a:lnTo>
                    <a:pt x="144780" y="28860809"/>
                  </a:lnTo>
                  <a:lnTo>
                    <a:pt x="0" y="28860809"/>
                  </a:lnTo>
                  <a:lnTo>
                    <a:pt x="0" y="28716027"/>
                  </a:lnTo>
                  <a:close/>
                  <a:moveTo>
                    <a:pt x="39601443" y="144780"/>
                  </a:moveTo>
                  <a:lnTo>
                    <a:pt x="39746225" y="144780"/>
                  </a:lnTo>
                  <a:lnTo>
                    <a:pt x="39746225" y="28716027"/>
                  </a:lnTo>
                  <a:lnTo>
                    <a:pt x="39601443" y="28716027"/>
                  </a:lnTo>
                  <a:lnTo>
                    <a:pt x="39601443" y="144780"/>
                  </a:lnTo>
                  <a:close/>
                  <a:moveTo>
                    <a:pt x="144780" y="28716027"/>
                  </a:moveTo>
                  <a:lnTo>
                    <a:pt x="39601443" y="28716027"/>
                  </a:lnTo>
                  <a:lnTo>
                    <a:pt x="39601443" y="28860809"/>
                  </a:lnTo>
                  <a:lnTo>
                    <a:pt x="144780" y="28860809"/>
                  </a:lnTo>
                  <a:lnTo>
                    <a:pt x="144780" y="28716027"/>
                  </a:lnTo>
                  <a:close/>
                  <a:moveTo>
                    <a:pt x="39601443" y="0"/>
                  </a:moveTo>
                  <a:lnTo>
                    <a:pt x="39746225" y="0"/>
                  </a:lnTo>
                  <a:lnTo>
                    <a:pt x="39746225" y="144780"/>
                  </a:lnTo>
                  <a:lnTo>
                    <a:pt x="39601443" y="144780"/>
                  </a:lnTo>
                  <a:lnTo>
                    <a:pt x="39601443" y="0"/>
                  </a:lnTo>
                  <a:close/>
                  <a:moveTo>
                    <a:pt x="0" y="0"/>
                  </a:moveTo>
                  <a:lnTo>
                    <a:pt x="144780" y="0"/>
                  </a:lnTo>
                  <a:lnTo>
                    <a:pt x="144780" y="144780"/>
                  </a:lnTo>
                  <a:lnTo>
                    <a:pt x="0" y="144780"/>
                  </a:lnTo>
                  <a:lnTo>
                    <a:pt x="0" y="0"/>
                  </a:lnTo>
                  <a:close/>
                  <a:moveTo>
                    <a:pt x="144780" y="0"/>
                  </a:moveTo>
                  <a:lnTo>
                    <a:pt x="39601443" y="0"/>
                  </a:lnTo>
                  <a:lnTo>
                    <a:pt x="39601443" y="144780"/>
                  </a:lnTo>
                  <a:lnTo>
                    <a:pt x="144780" y="144780"/>
                  </a:lnTo>
                  <a:lnTo>
                    <a:pt x="144780" y="0"/>
                  </a:lnTo>
                  <a:close/>
                </a:path>
              </a:pathLst>
            </a:custGeom>
            <a:solidFill>
              <a:srgbClr val="9D9084"/>
            </a:solidFill>
          </p:spPr>
        </p:sp>
      </p:grpSp>
      <p:grpSp>
        <p:nvGrpSpPr>
          <p:cNvPr id="47" name="Group 47"/>
          <p:cNvGrpSpPr/>
          <p:nvPr/>
        </p:nvGrpSpPr>
        <p:grpSpPr>
          <a:xfrm>
            <a:off x="1902741" y="16870261"/>
            <a:ext cx="9134276" cy="6632645"/>
            <a:chOff x="0" y="0"/>
            <a:chExt cx="39746224" cy="28860808"/>
          </a:xfrm>
        </p:grpSpPr>
        <p:sp>
          <p:nvSpPr>
            <p:cNvPr id="48" name="Freeform 48"/>
            <p:cNvSpPr/>
            <p:nvPr/>
          </p:nvSpPr>
          <p:spPr>
            <a:xfrm>
              <a:off x="72390" y="72390"/>
              <a:ext cx="39601443" cy="28716030"/>
            </a:xfrm>
            <a:custGeom>
              <a:avLst/>
              <a:gdLst/>
              <a:ahLst/>
              <a:cxnLst/>
              <a:rect l="l" t="t" r="r" b="b"/>
              <a:pathLst>
                <a:path w="39601443" h="28716030">
                  <a:moveTo>
                    <a:pt x="0" y="0"/>
                  </a:moveTo>
                  <a:lnTo>
                    <a:pt x="39601443" y="0"/>
                  </a:lnTo>
                  <a:lnTo>
                    <a:pt x="39601443" y="28716030"/>
                  </a:lnTo>
                  <a:lnTo>
                    <a:pt x="0" y="28716030"/>
                  </a:lnTo>
                  <a:lnTo>
                    <a:pt x="0" y="0"/>
                  </a:lnTo>
                  <a:close/>
                </a:path>
              </a:pathLst>
            </a:custGeom>
            <a:solidFill>
              <a:srgbClr val="000000">
                <a:alpha val="0"/>
              </a:srgbClr>
            </a:solidFill>
          </p:spPr>
        </p:sp>
        <p:sp>
          <p:nvSpPr>
            <p:cNvPr id="49" name="Freeform 49"/>
            <p:cNvSpPr/>
            <p:nvPr/>
          </p:nvSpPr>
          <p:spPr>
            <a:xfrm>
              <a:off x="0" y="0"/>
              <a:ext cx="39746225" cy="28860809"/>
            </a:xfrm>
            <a:custGeom>
              <a:avLst/>
              <a:gdLst/>
              <a:ahLst/>
              <a:cxnLst/>
              <a:rect l="l" t="t" r="r" b="b"/>
              <a:pathLst>
                <a:path w="39746225" h="28860809">
                  <a:moveTo>
                    <a:pt x="39601443" y="28716027"/>
                  </a:moveTo>
                  <a:lnTo>
                    <a:pt x="39746225" y="28716027"/>
                  </a:lnTo>
                  <a:lnTo>
                    <a:pt x="39746225" y="28860809"/>
                  </a:lnTo>
                  <a:lnTo>
                    <a:pt x="39601443" y="28860809"/>
                  </a:lnTo>
                  <a:lnTo>
                    <a:pt x="39601443" y="28716027"/>
                  </a:lnTo>
                  <a:close/>
                  <a:moveTo>
                    <a:pt x="0" y="144780"/>
                  </a:moveTo>
                  <a:lnTo>
                    <a:pt x="144780" y="144780"/>
                  </a:lnTo>
                  <a:lnTo>
                    <a:pt x="144780" y="28716027"/>
                  </a:lnTo>
                  <a:lnTo>
                    <a:pt x="0" y="28716027"/>
                  </a:lnTo>
                  <a:lnTo>
                    <a:pt x="0" y="144780"/>
                  </a:lnTo>
                  <a:close/>
                  <a:moveTo>
                    <a:pt x="0" y="28716027"/>
                  </a:moveTo>
                  <a:lnTo>
                    <a:pt x="144780" y="28716027"/>
                  </a:lnTo>
                  <a:lnTo>
                    <a:pt x="144780" y="28860809"/>
                  </a:lnTo>
                  <a:lnTo>
                    <a:pt x="0" y="28860809"/>
                  </a:lnTo>
                  <a:lnTo>
                    <a:pt x="0" y="28716027"/>
                  </a:lnTo>
                  <a:close/>
                  <a:moveTo>
                    <a:pt x="39601443" y="144780"/>
                  </a:moveTo>
                  <a:lnTo>
                    <a:pt x="39746225" y="144780"/>
                  </a:lnTo>
                  <a:lnTo>
                    <a:pt x="39746225" y="28716027"/>
                  </a:lnTo>
                  <a:lnTo>
                    <a:pt x="39601443" y="28716027"/>
                  </a:lnTo>
                  <a:lnTo>
                    <a:pt x="39601443" y="144780"/>
                  </a:lnTo>
                  <a:close/>
                  <a:moveTo>
                    <a:pt x="144780" y="28716027"/>
                  </a:moveTo>
                  <a:lnTo>
                    <a:pt x="39601443" y="28716027"/>
                  </a:lnTo>
                  <a:lnTo>
                    <a:pt x="39601443" y="28860809"/>
                  </a:lnTo>
                  <a:lnTo>
                    <a:pt x="144780" y="28860809"/>
                  </a:lnTo>
                  <a:lnTo>
                    <a:pt x="144780" y="28716027"/>
                  </a:lnTo>
                  <a:close/>
                  <a:moveTo>
                    <a:pt x="39601443" y="0"/>
                  </a:moveTo>
                  <a:lnTo>
                    <a:pt x="39746225" y="0"/>
                  </a:lnTo>
                  <a:lnTo>
                    <a:pt x="39746225" y="144780"/>
                  </a:lnTo>
                  <a:lnTo>
                    <a:pt x="39601443" y="144780"/>
                  </a:lnTo>
                  <a:lnTo>
                    <a:pt x="39601443" y="0"/>
                  </a:lnTo>
                  <a:close/>
                  <a:moveTo>
                    <a:pt x="0" y="0"/>
                  </a:moveTo>
                  <a:lnTo>
                    <a:pt x="144780" y="0"/>
                  </a:lnTo>
                  <a:lnTo>
                    <a:pt x="144780" y="144780"/>
                  </a:lnTo>
                  <a:lnTo>
                    <a:pt x="0" y="144780"/>
                  </a:lnTo>
                  <a:lnTo>
                    <a:pt x="0" y="0"/>
                  </a:lnTo>
                  <a:close/>
                  <a:moveTo>
                    <a:pt x="144780" y="0"/>
                  </a:moveTo>
                  <a:lnTo>
                    <a:pt x="39601443" y="0"/>
                  </a:lnTo>
                  <a:lnTo>
                    <a:pt x="39601443" y="144780"/>
                  </a:lnTo>
                  <a:lnTo>
                    <a:pt x="144780" y="144780"/>
                  </a:lnTo>
                  <a:lnTo>
                    <a:pt x="144780" y="0"/>
                  </a:lnTo>
                  <a:close/>
                </a:path>
              </a:pathLst>
            </a:custGeom>
            <a:solidFill>
              <a:srgbClr val="9D9084"/>
            </a:solidFill>
          </p:spPr>
        </p:sp>
      </p:grpSp>
      <p:grpSp>
        <p:nvGrpSpPr>
          <p:cNvPr id="50" name="Group 50"/>
          <p:cNvGrpSpPr/>
          <p:nvPr/>
        </p:nvGrpSpPr>
        <p:grpSpPr>
          <a:xfrm>
            <a:off x="21881384" y="16870261"/>
            <a:ext cx="9134276" cy="6632645"/>
            <a:chOff x="0" y="0"/>
            <a:chExt cx="39746224" cy="28860808"/>
          </a:xfrm>
        </p:grpSpPr>
        <p:sp>
          <p:nvSpPr>
            <p:cNvPr id="51" name="Freeform 51"/>
            <p:cNvSpPr/>
            <p:nvPr/>
          </p:nvSpPr>
          <p:spPr>
            <a:xfrm>
              <a:off x="72390" y="72390"/>
              <a:ext cx="39601443" cy="28716030"/>
            </a:xfrm>
            <a:custGeom>
              <a:avLst/>
              <a:gdLst/>
              <a:ahLst/>
              <a:cxnLst/>
              <a:rect l="l" t="t" r="r" b="b"/>
              <a:pathLst>
                <a:path w="39601443" h="28716030">
                  <a:moveTo>
                    <a:pt x="0" y="0"/>
                  </a:moveTo>
                  <a:lnTo>
                    <a:pt x="39601443" y="0"/>
                  </a:lnTo>
                  <a:lnTo>
                    <a:pt x="39601443" y="28716030"/>
                  </a:lnTo>
                  <a:lnTo>
                    <a:pt x="0" y="28716030"/>
                  </a:lnTo>
                  <a:lnTo>
                    <a:pt x="0" y="0"/>
                  </a:lnTo>
                  <a:close/>
                </a:path>
              </a:pathLst>
            </a:custGeom>
            <a:solidFill>
              <a:srgbClr val="000000">
                <a:alpha val="0"/>
              </a:srgbClr>
            </a:solidFill>
          </p:spPr>
        </p:sp>
        <p:sp>
          <p:nvSpPr>
            <p:cNvPr id="52" name="Freeform 52"/>
            <p:cNvSpPr/>
            <p:nvPr/>
          </p:nvSpPr>
          <p:spPr>
            <a:xfrm>
              <a:off x="0" y="0"/>
              <a:ext cx="39746225" cy="28860809"/>
            </a:xfrm>
            <a:custGeom>
              <a:avLst/>
              <a:gdLst/>
              <a:ahLst/>
              <a:cxnLst/>
              <a:rect l="l" t="t" r="r" b="b"/>
              <a:pathLst>
                <a:path w="39746225" h="28860809">
                  <a:moveTo>
                    <a:pt x="39601443" y="28716027"/>
                  </a:moveTo>
                  <a:lnTo>
                    <a:pt x="39746225" y="28716027"/>
                  </a:lnTo>
                  <a:lnTo>
                    <a:pt x="39746225" y="28860809"/>
                  </a:lnTo>
                  <a:lnTo>
                    <a:pt x="39601443" y="28860809"/>
                  </a:lnTo>
                  <a:lnTo>
                    <a:pt x="39601443" y="28716027"/>
                  </a:lnTo>
                  <a:close/>
                  <a:moveTo>
                    <a:pt x="0" y="144780"/>
                  </a:moveTo>
                  <a:lnTo>
                    <a:pt x="144780" y="144780"/>
                  </a:lnTo>
                  <a:lnTo>
                    <a:pt x="144780" y="28716027"/>
                  </a:lnTo>
                  <a:lnTo>
                    <a:pt x="0" y="28716027"/>
                  </a:lnTo>
                  <a:lnTo>
                    <a:pt x="0" y="144780"/>
                  </a:lnTo>
                  <a:close/>
                  <a:moveTo>
                    <a:pt x="0" y="28716027"/>
                  </a:moveTo>
                  <a:lnTo>
                    <a:pt x="144780" y="28716027"/>
                  </a:lnTo>
                  <a:lnTo>
                    <a:pt x="144780" y="28860809"/>
                  </a:lnTo>
                  <a:lnTo>
                    <a:pt x="0" y="28860809"/>
                  </a:lnTo>
                  <a:lnTo>
                    <a:pt x="0" y="28716027"/>
                  </a:lnTo>
                  <a:close/>
                  <a:moveTo>
                    <a:pt x="39601443" y="144780"/>
                  </a:moveTo>
                  <a:lnTo>
                    <a:pt x="39746225" y="144780"/>
                  </a:lnTo>
                  <a:lnTo>
                    <a:pt x="39746225" y="28716027"/>
                  </a:lnTo>
                  <a:lnTo>
                    <a:pt x="39601443" y="28716027"/>
                  </a:lnTo>
                  <a:lnTo>
                    <a:pt x="39601443" y="144780"/>
                  </a:lnTo>
                  <a:close/>
                  <a:moveTo>
                    <a:pt x="144780" y="28716027"/>
                  </a:moveTo>
                  <a:lnTo>
                    <a:pt x="39601443" y="28716027"/>
                  </a:lnTo>
                  <a:lnTo>
                    <a:pt x="39601443" y="28860809"/>
                  </a:lnTo>
                  <a:lnTo>
                    <a:pt x="144780" y="28860809"/>
                  </a:lnTo>
                  <a:lnTo>
                    <a:pt x="144780" y="28716027"/>
                  </a:lnTo>
                  <a:close/>
                  <a:moveTo>
                    <a:pt x="39601443" y="0"/>
                  </a:moveTo>
                  <a:lnTo>
                    <a:pt x="39746225" y="0"/>
                  </a:lnTo>
                  <a:lnTo>
                    <a:pt x="39746225" y="144780"/>
                  </a:lnTo>
                  <a:lnTo>
                    <a:pt x="39601443" y="144780"/>
                  </a:lnTo>
                  <a:lnTo>
                    <a:pt x="39601443" y="0"/>
                  </a:lnTo>
                  <a:close/>
                  <a:moveTo>
                    <a:pt x="0" y="0"/>
                  </a:moveTo>
                  <a:lnTo>
                    <a:pt x="144780" y="0"/>
                  </a:lnTo>
                  <a:lnTo>
                    <a:pt x="144780" y="144780"/>
                  </a:lnTo>
                  <a:lnTo>
                    <a:pt x="0" y="144780"/>
                  </a:lnTo>
                  <a:lnTo>
                    <a:pt x="0" y="0"/>
                  </a:lnTo>
                  <a:close/>
                  <a:moveTo>
                    <a:pt x="144780" y="0"/>
                  </a:moveTo>
                  <a:lnTo>
                    <a:pt x="39601443" y="0"/>
                  </a:lnTo>
                  <a:lnTo>
                    <a:pt x="39601443" y="144780"/>
                  </a:lnTo>
                  <a:lnTo>
                    <a:pt x="144780" y="144780"/>
                  </a:lnTo>
                  <a:lnTo>
                    <a:pt x="144780" y="0"/>
                  </a:lnTo>
                  <a:close/>
                </a:path>
              </a:pathLst>
            </a:custGeom>
            <a:solidFill>
              <a:srgbClr val="9D9084"/>
            </a:solidFill>
          </p:spPr>
        </p:sp>
      </p:grpSp>
      <p:sp>
        <p:nvSpPr>
          <p:cNvPr id="55" name="Freeform 55"/>
          <p:cNvSpPr/>
          <p:nvPr/>
        </p:nvSpPr>
        <p:spPr>
          <a:xfrm>
            <a:off x="1902741" y="24406799"/>
            <a:ext cx="29112919" cy="10201715"/>
          </a:xfrm>
          <a:custGeom>
            <a:avLst/>
            <a:gdLst/>
            <a:ahLst/>
            <a:cxnLst/>
            <a:rect l="l" t="t" r="r" b="b"/>
            <a:pathLst>
              <a:path w="127054421" h="44522265">
                <a:moveTo>
                  <a:pt x="126909637" y="44377483"/>
                </a:moveTo>
                <a:lnTo>
                  <a:pt x="127054421" y="44377483"/>
                </a:lnTo>
                <a:lnTo>
                  <a:pt x="127054421" y="44522265"/>
                </a:lnTo>
                <a:lnTo>
                  <a:pt x="126909637" y="44522265"/>
                </a:lnTo>
                <a:lnTo>
                  <a:pt x="126909637" y="44377483"/>
                </a:lnTo>
                <a:close/>
                <a:moveTo>
                  <a:pt x="0" y="144780"/>
                </a:moveTo>
                <a:lnTo>
                  <a:pt x="144780" y="144780"/>
                </a:lnTo>
                <a:lnTo>
                  <a:pt x="144780" y="44377483"/>
                </a:lnTo>
                <a:lnTo>
                  <a:pt x="0" y="44377483"/>
                </a:lnTo>
                <a:lnTo>
                  <a:pt x="0" y="144780"/>
                </a:lnTo>
                <a:close/>
                <a:moveTo>
                  <a:pt x="0" y="44377483"/>
                </a:moveTo>
                <a:lnTo>
                  <a:pt x="144780" y="44377483"/>
                </a:lnTo>
                <a:lnTo>
                  <a:pt x="144780" y="44522265"/>
                </a:lnTo>
                <a:lnTo>
                  <a:pt x="0" y="44522265"/>
                </a:lnTo>
                <a:lnTo>
                  <a:pt x="0" y="44377483"/>
                </a:lnTo>
                <a:close/>
                <a:moveTo>
                  <a:pt x="126909637" y="144780"/>
                </a:moveTo>
                <a:lnTo>
                  <a:pt x="127054421" y="144780"/>
                </a:lnTo>
                <a:lnTo>
                  <a:pt x="127054421" y="44377483"/>
                </a:lnTo>
                <a:lnTo>
                  <a:pt x="126909637" y="44377483"/>
                </a:lnTo>
                <a:lnTo>
                  <a:pt x="126909637" y="144780"/>
                </a:lnTo>
                <a:close/>
                <a:moveTo>
                  <a:pt x="144780" y="44377483"/>
                </a:moveTo>
                <a:lnTo>
                  <a:pt x="126909637" y="44377483"/>
                </a:lnTo>
                <a:lnTo>
                  <a:pt x="126909637" y="44522265"/>
                </a:lnTo>
                <a:lnTo>
                  <a:pt x="144780" y="44522265"/>
                </a:lnTo>
                <a:lnTo>
                  <a:pt x="144780" y="44377483"/>
                </a:lnTo>
                <a:close/>
                <a:moveTo>
                  <a:pt x="126909637" y="0"/>
                </a:moveTo>
                <a:lnTo>
                  <a:pt x="127054421" y="0"/>
                </a:lnTo>
                <a:lnTo>
                  <a:pt x="127054421" y="144780"/>
                </a:lnTo>
                <a:lnTo>
                  <a:pt x="126909637" y="144780"/>
                </a:lnTo>
                <a:lnTo>
                  <a:pt x="126909637" y="0"/>
                </a:lnTo>
                <a:close/>
                <a:moveTo>
                  <a:pt x="0" y="0"/>
                </a:moveTo>
                <a:lnTo>
                  <a:pt x="144780" y="0"/>
                </a:lnTo>
                <a:lnTo>
                  <a:pt x="144780" y="144780"/>
                </a:lnTo>
                <a:lnTo>
                  <a:pt x="0" y="144780"/>
                </a:lnTo>
                <a:lnTo>
                  <a:pt x="0" y="0"/>
                </a:lnTo>
                <a:close/>
                <a:moveTo>
                  <a:pt x="144780" y="0"/>
                </a:moveTo>
                <a:lnTo>
                  <a:pt x="126909637" y="0"/>
                </a:lnTo>
                <a:lnTo>
                  <a:pt x="126909637" y="144780"/>
                </a:lnTo>
                <a:lnTo>
                  <a:pt x="144780" y="144780"/>
                </a:lnTo>
                <a:lnTo>
                  <a:pt x="144780" y="0"/>
                </a:lnTo>
                <a:close/>
              </a:path>
            </a:pathLst>
          </a:custGeom>
          <a:solidFill>
            <a:srgbClr val="9D9084"/>
          </a:solidFill>
        </p:spPr>
      </p:sp>
      <p:grpSp>
        <p:nvGrpSpPr>
          <p:cNvPr id="56" name="Group 56"/>
          <p:cNvGrpSpPr/>
          <p:nvPr/>
        </p:nvGrpSpPr>
        <p:grpSpPr>
          <a:xfrm>
            <a:off x="1902741" y="1770760"/>
            <a:ext cx="19123597" cy="6652949"/>
            <a:chOff x="0" y="0"/>
            <a:chExt cx="83459085" cy="29034760"/>
          </a:xfrm>
        </p:grpSpPr>
        <p:sp>
          <p:nvSpPr>
            <p:cNvPr id="57" name="Freeform 57"/>
            <p:cNvSpPr/>
            <p:nvPr/>
          </p:nvSpPr>
          <p:spPr>
            <a:xfrm>
              <a:off x="72390" y="72390"/>
              <a:ext cx="83314303" cy="28889982"/>
            </a:xfrm>
            <a:custGeom>
              <a:avLst/>
              <a:gdLst/>
              <a:ahLst/>
              <a:cxnLst/>
              <a:rect l="l" t="t" r="r" b="b"/>
              <a:pathLst>
                <a:path w="83314303" h="28889982">
                  <a:moveTo>
                    <a:pt x="0" y="0"/>
                  </a:moveTo>
                  <a:lnTo>
                    <a:pt x="83314303" y="0"/>
                  </a:lnTo>
                  <a:lnTo>
                    <a:pt x="83314303" y="28889982"/>
                  </a:lnTo>
                  <a:lnTo>
                    <a:pt x="0" y="28889982"/>
                  </a:lnTo>
                  <a:lnTo>
                    <a:pt x="0" y="0"/>
                  </a:lnTo>
                  <a:close/>
                </a:path>
              </a:pathLst>
            </a:custGeom>
            <a:solidFill>
              <a:srgbClr val="000000">
                <a:alpha val="0"/>
              </a:srgbClr>
            </a:solidFill>
          </p:spPr>
        </p:sp>
        <p:sp>
          <p:nvSpPr>
            <p:cNvPr id="58" name="Freeform 58"/>
            <p:cNvSpPr/>
            <p:nvPr/>
          </p:nvSpPr>
          <p:spPr>
            <a:xfrm>
              <a:off x="0" y="0"/>
              <a:ext cx="83459086" cy="29034761"/>
            </a:xfrm>
            <a:custGeom>
              <a:avLst/>
              <a:gdLst/>
              <a:ahLst/>
              <a:cxnLst/>
              <a:rect l="l" t="t" r="r" b="b"/>
              <a:pathLst>
                <a:path w="83459086" h="29034761">
                  <a:moveTo>
                    <a:pt x="83314307" y="28889979"/>
                  </a:moveTo>
                  <a:lnTo>
                    <a:pt x="83459086" y="28889979"/>
                  </a:lnTo>
                  <a:lnTo>
                    <a:pt x="83459086" y="29034761"/>
                  </a:lnTo>
                  <a:lnTo>
                    <a:pt x="83314307" y="29034761"/>
                  </a:lnTo>
                  <a:lnTo>
                    <a:pt x="83314307" y="28889979"/>
                  </a:lnTo>
                  <a:close/>
                  <a:moveTo>
                    <a:pt x="0" y="144780"/>
                  </a:moveTo>
                  <a:lnTo>
                    <a:pt x="144780" y="144780"/>
                  </a:lnTo>
                  <a:lnTo>
                    <a:pt x="144780" y="28889979"/>
                  </a:lnTo>
                  <a:lnTo>
                    <a:pt x="0" y="28889979"/>
                  </a:lnTo>
                  <a:lnTo>
                    <a:pt x="0" y="144780"/>
                  </a:lnTo>
                  <a:close/>
                  <a:moveTo>
                    <a:pt x="0" y="28889979"/>
                  </a:moveTo>
                  <a:lnTo>
                    <a:pt x="144780" y="28889979"/>
                  </a:lnTo>
                  <a:lnTo>
                    <a:pt x="144780" y="29034761"/>
                  </a:lnTo>
                  <a:lnTo>
                    <a:pt x="0" y="29034761"/>
                  </a:lnTo>
                  <a:lnTo>
                    <a:pt x="0" y="28889979"/>
                  </a:lnTo>
                  <a:close/>
                  <a:moveTo>
                    <a:pt x="83314307" y="144780"/>
                  </a:moveTo>
                  <a:lnTo>
                    <a:pt x="83459086" y="144780"/>
                  </a:lnTo>
                  <a:lnTo>
                    <a:pt x="83459086" y="28889979"/>
                  </a:lnTo>
                  <a:lnTo>
                    <a:pt x="83314307" y="28889979"/>
                  </a:lnTo>
                  <a:lnTo>
                    <a:pt x="83314307" y="144780"/>
                  </a:lnTo>
                  <a:close/>
                  <a:moveTo>
                    <a:pt x="144780" y="28889979"/>
                  </a:moveTo>
                  <a:lnTo>
                    <a:pt x="83314307" y="28889979"/>
                  </a:lnTo>
                  <a:lnTo>
                    <a:pt x="83314307" y="29034761"/>
                  </a:lnTo>
                  <a:lnTo>
                    <a:pt x="144780" y="29034761"/>
                  </a:lnTo>
                  <a:lnTo>
                    <a:pt x="144780" y="28889979"/>
                  </a:lnTo>
                  <a:close/>
                  <a:moveTo>
                    <a:pt x="83314307" y="0"/>
                  </a:moveTo>
                  <a:lnTo>
                    <a:pt x="83459086" y="0"/>
                  </a:lnTo>
                  <a:lnTo>
                    <a:pt x="83459086" y="144780"/>
                  </a:lnTo>
                  <a:lnTo>
                    <a:pt x="83314307" y="144780"/>
                  </a:lnTo>
                  <a:lnTo>
                    <a:pt x="83314307" y="0"/>
                  </a:lnTo>
                  <a:close/>
                  <a:moveTo>
                    <a:pt x="0" y="0"/>
                  </a:moveTo>
                  <a:lnTo>
                    <a:pt x="144780" y="0"/>
                  </a:lnTo>
                  <a:lnTo>
                    <a:pt x="144780" y="144780"/>
                  </a:lnTo>
                  <a:lnTo>
                    <a:pt x="0" y="144780"/>
                  </a:lnTo>
                  <a:lnTo>
                    <a:pt x="0" y="0"/>
                  </a:lnTo>
                  <a:close/>
                  <a:moveTo>
                    <a:pt x="144780" y="0"/>
                  </a:moveTo>
                  <a:lnTo>
                    <a:pt x="83314307" y="0"/>
                  </a:lnTo>
                  <a:lnTo>
                    <a:pt x="83314307" y="144780"/>
                  </a:lnTo>
                  <a:lnTo>
                    <a:pt x="144780" y="144780"/>
                  </a:lnTo>
                  <a:lnTo>
                    <a:pt x="144780" y="0"/>
                  </a:lnTo>
                  <a:close/>
                </a:path>
              </a:pathLst>
            </a:custGeom>
            <a:solidFill>
              <a:srgbClr val="9D9084"/>
            </a:solidFill>
          </p:spPr>
        </p:sp>
      </p:grpSp>
      <p:grpSp>
        <p:nvGrpSpPr>
          <p:cNvPr id="59" name="Group 59"/>
          <p:cNvGrpSpPr/>
          <p:nvPr/>
        </p:nvGrpSpPr>
        <p:grpSpPr>
          <a:xfrm>
            <a:off x="21881384" y="1770760"/>
            <a:ext cx="9134276" cy="6652949"/>
            <a:chOff x="0" y="0"/>
            <a:chExt cx="39863748" cy="29034760"/>
          </a:xfrm>
        </p:grpSpPr>
        <p:sp>
          <p:nvSpPr>
            <p:cNvPr id="60" name="Freeform 60"/>
            <p:cNvSpPr/>
            <p:nvPr/>
          </p:nvSpPr>
          <p:spPr>
            <a:xfrm>
              <a:off x="72390" y="72390"/>
              <a:ext cx="39718967" cy="28889982"/>
            </a:xfrm>
            <a:custGeom>
              <a:avLst/>
              <a:gdLst/>
              <a:ahLst/>
              <a:cxnLst/>
              <a:rect l="l" t="t" r="r" b="b"/>
              <a:pathLst>
                <a:path w="39718967" h="28889982">
                  <a:moveTo>
                    <a:pt x="0" y="0"/>
                  </a:moveTo>
                  <a:lnTo>
                    <a:pt x="39718967" y="0"/>
                  </a:lnTo>
                  <a:lnTo>
                    <a:pt x="39718967" y="28889982"/>
                  </a:lnTo>
                  <a:lnTo>
                    <a:pt x="0" y="28889982"/>
                  </a:lnTo>
                  <a:lnTo>
                    <a:pt x="0" y="0"/>
                  </a:lnTo>
                  <a:close/>
                </a:path>
              </a:pathLst>
            </a:custGeom>
            <a:solidFill>
              <a:srgbClr val="000000">
                <a:alpha val="0"/>
              </a:srgbClr>
            </a:solidFill>
          </p:spPr>
        </p:sp>
        <p:sp>
          <p:nvSpPr>
            <p:cNvPr id="61" name="Freeform 61"/>
            <p:cNvSpPr/>
            <p:nvPr/>
          </p:nvSpPr>
          <p:spPr>
            <a:xfrm>
              <a:off x="0" y="0"/>
              <a:ext cx="39863750" cy="29034761"/>
            </a:xfrm>
            <a:custGeom>
              <a:avLst/>
              <a:gdLst/>
              <a:ahLst/>
              <a:cxnLst/>
              <a:rect l="l" t="t" r="r" b="b"/>
              <a:pathLst>
                <a:path w="39863750" h="29034761">
                  <a:moveTo>
                    <a:pt x="39718968" y="28889979"/>
                  </a:moveTo>
                  <a:lnTo>
                    <a:pt x="39863750" y="28889979"/>
                  </a:lnTo>
                  <a:lnTo>
                    <a:pt x="39863750" y="29034761"/>
                  </a:lnTo>
                  <a:lnTo>
                    <a:pt x="39718968" y="29034761"/>
                  </a:lnTo>
                  <a:lnTo>
                    <a:pt x="39718968" y="28889979"/>
                  </a:lnTo>
                  <a:close/>
                  <a:moveTo>
                    <a:pt x="0" y="144780"/>
                  </a:moveTo>
                  <a:lnTo>
                    <a:pt x="144780" y="144780"/>
                  </a:lnTo>
                  <a:lnTo>
                    <a:pt x="144780" y="28889979"/>
                  </a:lnTo>
                  <a:lnTo>
                    <a:pt x="0" y="28889979"/>
                  </a:lnTo>
                  <a:lnTo>
                    <a:pt x="0" y="144780"/>
                  </a:lnTo>
                  <a:close/>
                  <a:moveTo>
                    <a:pt x="0" y="28889979"/>
                  </a:moveTo>
                  <a:lnTo>
                    <a:pt x="144780" y="28889979"/>
                  </a:lnTo>
                  <a:lnTo>
                    <a:pt x="144780" y="29034761"/>
                  </a:lnTo>
                  <a:lnTo>
                    <a:pt x="0" y="29034761"/>
                  </a:lnTo>
                  <a:lnTo>
                    <a:pt x="0" y="28889979"/>
                  </a:lnTo>
                  <a:close/>
                  <a:moveTo>
                    <a:pt x="39718968" y="144780"/>
                  </a:moveTo>
                  <a:lnTo>
                    <a:pt x="39863750" y="144780"/>
                  </a:lnTo>
                  <a:lnTo>
                    <a:pt x="39863750" y="28889979"/>
                  </a:lnTo>
                  <a:lnTo>
                    <a:pt x="39718968" y="28889979"/>
                  </a:lnTo>
                  <a:lnTo>
                    <a:pt x="39718968" y="144780"/>
                  </a:lnTo>
                  <a:close/>
                  <a:moveTo>
                    <a:pt x="144780" y="28889979"/>
                  </a:moveTo>
                  <a:lnTo>
                    <a:pt x="39718968" y="28889979"/>
                  </a:lnTo>
                  <a:lnTo>
                    <a:pt x="39718968" y="29034761"/>
                  </a:lnTo>
                  <a:lnTo>
                    <a:pt x="144780" y="29034761"/>
                  </a:lnTo>
                  <a:lnTo>
                    <a:pt x="144780" y="28889979"/>
                  </a:lnTo>
                  <a:close/>
                  <a:moveTo>
                    <a:pt x="39718968" y="0"/>
                  </a:moveTo>
                  <a:lnTo>
                    <a:pt x="39863750" y="0"/>
                  </a:lnTo>
                  <a:lnTo>
                    <a:pt x="39863750" y="144780"/>
                  </a:lnTo>
                  <a:lnTo>
                    <a:pt x="39718968" y="144780"/>
                  </a:lnTo>
                  <a:lnTo>
                    <a:pt x="39718968" y="0"/>
                  </a:lnTo>
                  <a:close/>
                  <a:moveTo>
                    <a:pt x="0" y="0"/>
                  </a:moveTo>
                  <a:lnTo>
                    <a:pt x="144780" y="0"/>
                  </a:lnTo>
                  <a:lnTo>
                    <a:pt x="144780" y="144780"/>
                  </a:lnTo>
                  <a:lnTo>
                    <a:pt x="0" y="144780"/>
                  </a:lnTo>
                  <a:lnTo>
                    <a:pt x="0" y="0"/>
                  </a:lnTo>
                  <a:close/>
                  <a:moveTo>
                    <a:pt x="144780" y="0"/>
                  </a:moveTo>
                  <a:lnTo>
                    <a:pt x="39718968" y="0"/>
                  </a:lnTo>
                  <a:lnTo>
                    <a:pt x="39718968" y="144780"/>
                  </a:lnTo>
                  <a:lnTo>
                    <a:pt x="144780" y="144780"/>
                  </a:lnTo>
                  <a:lnTo>
                    <a:pt x="144780" y="0"/>
                  </a:lnTo>
                  <a:close/>
                </a:path>
              </a:pathLst>
            </a:custGeom>
            <a:solidFill>
              <a:srgbClr val="9D9084"/>
            </a:solidFill>
          </p:spPr>
        </p:sp>
      </p:grpSp>
      <p:sp>
        <p:nvSpPr>
          <p:cNvPr id="97" name="TextBox 97"/>
          <p:cNvSpPr txBox="1"/>
          <p:nvPr/>
        </p:nvSpPr>
        <p:spPr>
          <a:xfrm>
            <a:off x="10063948" y="33035061"/>
            <a:ext cx="8446564" cy="290880"/>
          </a:xfrm>
          <a:prstGeom prst="rect">
            <a:avLst/>
          </a:prstGeom>
        </p:spPr>
        <p:txBody>
          <a:bodyPr lIns="0" tIns="0" rIns="0" bIns="0" rtlCol="0" anchor="t">
            <a:spAutoFit/>
          </a:bodyPr>
          <a:lstStyle/>
          <a:p>
            <a:pPr marL="0" lvl="0" indent="0" algn="ctr">
              <a:lnSpc>
                <a:spcPts val="2312"/>
              </a:lnSpc>
              <a:spcBef>
                <a:spcPct val="0"/>
              </a:spcBef>
            </a:pPr>
            <a:r>
              <a:rPr lang="en-US" sz="1652" i="1" u="none" dirty="0">
                <a:solidFill>
                  <a:schemeClr val="tx1">
                    <a:lumMod val="75000"/>
                    <a:lumOff val="25000"/>
                  </a:schemeClr>
                </a:solidFill>
                <a:latin typeface="Poppins" panose="00000500000000000000" pitchFamily="2" charset="0"/>
                <a:cs typeface="Poppins" panose="00000500000000000000" pitchFamily="2" charset="0"/>
              </a:rPr>
              <a:t>Use graphs to show visualization of your data's analysis.</a:t>
            </a:r>
          </a:p>
        </p:txBody>
      </p:sp>
      <p:sp>
        <p:nvSpPr>
          <p:cNvPr id="98" name="TextBox 98"/>
          <p:cNvSpPr txBox="1"/>
          <p:nvPr/>
        </p:nvSpPr>
        <p:spPr>
          <a:xfrm>
            <a:off x="3394218" y="33035061"/>
            <a:ext cx="4200101" cy="576099"/>
          </a:xfrm>
          <a:prstGeom prst="rect">
            <a:avLst/>
          </a:prstGeom>
        </p:spPr>
        <p:txBody>
          <a:bodyPr lIns="0" tIns="0" rIns="0" bIns="0" rtlCol="0" anchor="t">
            <a:spAutoFit/>
          </a:bodyPr>
          <a:lstStyle/>
          <a:p>
            <a:pPr marL="0" lvl="0" indent="0" algn="ctr">
              <a:lnSpc>
                <a:spcPts val="2312"/>
              </a:lnSpc>
              <a:spcBef>
                <a:spcPct val="0"/>
              </a:spcBef>
            </a:pPr>
            <a:r>
              <a:rPr lang="en-US" sz="1652" i="1" dirty="0">
                <a:solidFill>
                  <a:schemeClr val="tx1">
                    <a:lumMod val="75000"/>
                    <a:lumOff val="25000"/>
                  </a:schemeClr>
                </a:solidFill>
                <a:latin typeface="Poppins" panose="00000500000000000000" pitchFamily="2" charset="0"/>
                <a:cs typeface="Poppins" panose="00000500000000000000" pitchFamily="2" charset="0"/>
              </a:rPr>
              <a:t>Use graphs to show visualization of your data's analysis.</a:t>
            </a:r>
          </a:p>
        </p:txBody>
      </p:sp>
      <p:sp>
        <p:nvSpPr>
          <p:cNvPr id="100" name="TextBox 100"/>
          <p:cNvSpPr txBox="1"/>
          <p:nvPr/>
        </p:nvSpPr>
        <p:spPr>
          <a:xfrm>
            <a:off x="2757787" y="25204695"/>
            <a:ext cx="23001551"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Analysis</a:t>
            </a:r>
          </a:p>
        </p:txBody>
      </p:sp>
      <p:sp>
        <p:nvSpPr>
          <p:cNvPr id="101" name="TextBox 101"/>
          <p:cNvSpPr txBox="1"/>
          <p:nvPr/>
        </p:nvSpPr>
        <p:spPr>
          <a:xfrm>
            <a:off x="2757787" y="25902265"/>
            <a:ext cx="27297492" cy="1323311"/>
          </a:xfrm>
          <a:prstGeom prst="rect">
            <a:avLst/>
          </a:prstGeom>
        </p:spPr>
        <p:txBody>
          <a:bodyPr lIns="0" tIns="0" rIns="0" bIns="0" rtlCol="0" anchor="t">
            <a:spAutoFit/>
          </a:bodyPr>
          <a:lstStyle/>
          <a:p>
            <a:pPr marL="0" lvl="0" indent="0" algn="l">
              <a:lnSpc>
                <a:spcPts val="3469"/>
              </a:lnSpc>
              <a:spcBef>
                <a:spcPct val="0"/>
              </a:spcBef>
            </a:pPr>
            <a:r>
              <a:rPr lang="en-US" sz="2478" u="none" dirty="0">
                <a:solidFill>
                  <a:srgbClr val="000000"/>
                </a:solidFill>
                <a:latin typeface="Poppins" panose="00000500000000000000" pitchFamily="2" charset="0"/>
                <a:cs typeface="Poppins" panose="00000500000000000000" pitchFamily="2" charset="0"/>
              </a:rPr>
              <a:t>In a regular research paper, the analysis section is one of the longest parts as it builds on the information that supports the objective and thesis. With a research poster, you can trim down the analysis to the most important parts. Use bullets to emphasize points. Include key graphs, tables, graphics, and other images that support the study and show a visual analysis of the data.</a:t>
            </a:r>
          </a:p>
        </p:txBody>
      </p:sp>
      <p:sp>
        <p:nvSpPr>
          <p:cNvPr id="103" name="TextBox 103"/>
          <p:cNvSpPr txBox="1"/>
          <p:nvPr/>
        </p:nvSpPr>
        <p:spPr>
          <a:xfrm>
            <a:off x="22736431" y="36398751"/>
            <a:ext cx="5180351" cy="440762"/>
          </a:xfrm>
          <a:prstGeom prst="rect">
            <a:avLst/>
          </a:prstGeom>
        </p:spPr>
        <p:txBody>
          <a:bodyPr lIns="0" tIns="0" rIns="0" bIns="0" rtlCol="0" anchor="t">
            <a:spAutoFit/>
          </a:bodyPr>
          <a:lstStyle/>
          <a:p>
            <a:pPr marL="0" lvl="0" indent="0" algn="l">
              <a:lnSpc>
                <a:spcPts val="3758"/>
              </a:lnSpc>
              <a:spcBef>
                <a:spcPct val="0"/>
              </a:spcBef>
            </a:pPr>
            <a:r>
              <a:rPr lang="en-US" sz="2684"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Related Literature</a:t>
            </a:r>
          </a:p>
        </p:txBody>
      </p:sp>
      <p:sp>
        <p:nvSpPr>
          <p:cNvPr id="104" name="TextBox 104"/>
          <p:cNvSpPr txBox="1"/>
          <p:nvPr/>
        </p:nvSpPr>
        <p:spPr>
          <a:xfrm>
            <a:off x="22736431" y="36879210"/>
            <a:ext cx="7424182" cy="725007"/>
          </a:xfrm>
          <a:prstGeom prst="rect">
            <a:avLst/>
          </a:prstGeom>
        </p:spPr>
        <p:txBody>
          <a:bodyPr lIns="0" tIns="0" rIns="0" bIns="0" rtlCol="0" anchor="t">
            <a:spAutoFit/>
          </a:bodyPr>
          <a:lstStyle/>
          <a:p>
            <a:pPr marL="0" lvl="0" indent="0" algn="l">
              <a:lnSpc>
                <a:spcPts val="2891"/>
              </a:lnSpc>
              <a:spcBef>
                <a:spcPct val="0"/>
              </a:spcBef>
            </a:pPr>
            <a:r>
              <a:rPr lang="en-US" sz="2065" dirty="0">
                <a:solidFill>
                  <a:srgbClr val="000000"/>
                </a:solidFill>
                <a:latin typeface="Poppins" panose="00000500000000000000" pitchFamily="2" charset="0"/>
                <a:cs typeface="Poppins" panose="00000500000000000000" pitchFamily="2" charset="0"/>
              </a:rPr>
              <a:t>References can take up a lot of space, so cite only the key references used in the study. </a:t>
            </a:r>
          </a:p>
        </p:txBody>
      </p:sp>
      <p:sp>
        <p:nvSpPr>
          <p:cNvPr id="106" name="TextBox 106"/>
          <p:cNvSpPr txBox="1"/>
          <p:nvPr/>
        </p:nvSpPr>
        <p:spPr>
          <a:xfrm>
            <a:off x="12310043" y="36232466"/>
            <a:ext cx="6908525"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Conclusion</a:t>
            </a:r>
          </a:p>
        </p:txBody>
      </p:sp>
      <p:sp>
        <p:nvSpPr>
          <p:cNvPr id="107" name="TextBox 107"/>
          <p:cNvSpPr txBox="1"/>
          <p:nvPr/>
        </p:nvSpPr>
        <p:spPr>
          <a:xfrm>
            <a:off x="12310043" y="36944323"/>
            <a:ext cx="7861248" cy="3385735"/>
          </a:xfrm>
          <a:prstGeom prst="rect">
            <a:avLst/>
          </a:prstGeom>
        </p:spPr>
        <p:txBody>
          <a:bodyPr lIns="0" tIns="0" rIns="0" bIns="0" rtlCol="0" anchor="t">
            <a:spAutoFit/>
          </a:bodyPr>
          <a:lstStyle/>
          <a:p>
            <a:pPr>
              <a:lnSpc>
                <a:spcPts val="3758"/>
              </a:lnSpc>
            </a:pPr>
            <a:r>
              <a:rPr lang="en-US" sz="2684" dirty="0">
                <a:solidFill>
                  <a:srgbClr val="000000"/>
                </a:solidFill>
                <a:latin typeface="Poppins" panose="00000500000000000000" pitchFamily="2" charset="0"/>
                <a:cs typeface="Poppins" panose="00000500000000000000" pitchFamily="2" charset="0"/>
              </a:rPr>
              <a:t>To wrap up your poster, present two to three key findings. You can also add a brief explanation or narrative to these that can encourage conversation or dialogue with the audience. These findings can be actionable items that can lead to implementation, policy creation, or further study.</a:t>
            </a:r>
          </a:p>
        </p:txBody>
      </p:sp>
      <p:sp>
        <p:nvSpPr>
          <p:cNvPr id="109" name="TextBox 109"/>
          <p:cNvSpPr txBox="1"/>
          <p:nvPr/>
        </p:nvSpPr>
        <p:spPr>
          <a:xfrm>
            <a:off x="12747109" y="17668158"/>
            <a:ext cx="7424182"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Methodology</a:t>
            </a:r>
          </a:p>
        </p:txBody>
      </p:sp>
      <p:sp>
        <p:nvSpPr>
          <p:cNvPr id="110" name="TextBox 110"/>
          <p:cNvSpPr txBox="1"/>
          <p:nvPr/>
        </p:nvSpPr>
        <p:spPr>
          <a:xfrm>
            <a:off x="12747109" y="18365728"/>
            <a:ext cx="7424182" cy="1772152"/>
          </a:xfrm>
          <a:prstGeom prst="rect">
            <a:avLst/>
          </a:prstGeom>
        </p:spPr>
        <p:txBody>
          <a:bodyPr lIns="0" tIns="0" rIns="0" bIns="0" rtlCol="0" anchor="t">
            <a:spAutoFit/>
          </a:bodyPr>
          <a:lstStyle/>
          <a:p>
            <a:pPr marL="0" lvl="0" indent="0" algn="l">
              <a:lnSpc>
                <a:spcPts val="3469"/>
              </a:lnSpc>
              <a:spcBef>
                <a:spcPct val="0"/>
              </a:spcBef>
            </a:pPr>
            <a:r>
              <a:rPr lang="en-US" sz="2478" u="none" dirty="0">
                <a:solidFill>
                  <a:srgbClr val="000000"/>
                </a:solidFill>
                <a:latin typeface="Poppins" panose="00000500000000000000" pitchFamily="2" charset="0"/>
                <a:cs typeface="Poppins" panose="00000500000000000000" pitchFamily="2" charset="0"/>
              </a:rPr>
              <a:t>Describe how you've conducted your research. What is the strategy of the team? What methods were used? Were there any special technology applied? </a:t>
            </a:r>
          </a:p>
        </p:txBody>
      </p:sp>
      <p:sp>
        <p:nvSpPr>
          <p:cNvPr id="112" name="TextBox 112"/>
          <p:cNvSpPr txBox="1"/>
          <p:nvPr/>
        </p:nvSpPr>
        <p:spPr>
          <a:xfrm>
            <a:off x="22736431" y="17668158"/>
            <a:ext cx="7424182"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Results</a:t>
            </a:r>
          </a:p>
        </p:txBody>
      </p:sp>
      <p:sp>
        <p:nvSpPr>
          <p:cNvPr id="113" name="TextBox 113"/>
          <p:cNvSpPr txBox="1"/>
          <p:nvPr/>
        </p:nvSpPr>
        <p:spPr>
          <a:xfrm>
            <a:off x="22736431" y="18365728"/>
            <a:ext cx="7424182" cy="1772152"/>
          </a:xfrm>
          <a:prstGeom prst="rect">
            <a:avLst/>
          </a:prstGeom>
        </p:spPr>
        <p:txBody>
          <a:bodyPr lIns="0" tIns="0" rIns="0" bIns="0" rtlCol="0" anchor="t">
            <a:spAutoFit/>
          </a:bodyPr>
          <a:lstStyle/>
          <a:p>
            <a:pPr marL="0" lvl="0" indent="0" algn="l">
              <a:lnSpc>
                <a:spcPts val="3469"/>
              </a:lnSpc>
              <a:spcBef>
                <a:spcPct val="0"/>
              </a:spcBef>
            </a:pPr>
            <a:r>
              <a:rPr lang="en-US" sz="2478" u="none" dirty="0">
                <a:solidFill>
                  <a:srgbClr val="000000"/>
                </a:solidFill>
                <a:latin typeface="Poppins" panose="00000500000000000000" pitchFamily="2" charset="0"/>
                <a:cs typeface="Poppins" panose="00000500000000000000" pitchFamily="2" charset="0"/>
              </a:rPr>
              <a:t>Results show the outcome of the research and should answer the question or hypothesis stated in the introduction. State what you've found from your study.</a:t>
            </a:r>
          </a:p>
        </p:txBody>
      </p:sp>
      <p:sp>
        <p:nvSpPr>
          <p:cNvPr id="115" name="TextBox 115"/>
          <p:cNvSpPr txBox="1"/>
          <p:nvPr/>
        </p:nvSpPr>
        <p:spPr>
          <a:xfrm>
            <a:off x="2757787" y="17668158"/>
            <a:ext cx="5883123"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Objective</a:t>
            </a:r>
          </a:p>
        </p:txBody>
      </p:sp>
      <p:sp>
        <p:nvSpPr>
          <p:cNvPr id="116" name="TextBox 116"/>
          <p:cNvSpPr txBox="1"/>
          <p:nvPr/>
        </p:nvSpPr>
        <p:spPr>
          <a:xfrm>
            <a:off x="2757787" y="18365728"/>
            <a:ext cx="7424182" cy="874470"/>
          </a:xfrm>
          <a:prstGeom prst="rect">
            <a:avLst/>
          </a:prstGeom>
        </p:spPr>
        <p:txBody>
          <a:bodyPr lIns="0" tIns="0" rIns="0" bIns="0" rtlCol="0" anchor="t">
            <a:spAutoFit/>
          </a:bodyPr>
          <a:lstStyle/>
          <a:p>
            <a:pPr marL="0" lvl="0" indent="0" algn="l">
              <a:lnSpc>
                <a:spcPts val="3469"/>
              </a:lnSpc>
              <a:spcBef>
                <a:spcPct val="0"/>
              </a:spcBef>
            </a:pPr>
            <a:r>
              <a:rPr lang="en-US" sz="2478" u="none" dirty="0">
                <a:solidFill>
                  <a:srgbClr val="000000"/>
                </a:solidFill>
                <a:latin typeface="Poppins" panose="00000500000000000000" pitchFamily="2" charset="0"/>
                <a:cs typeface="Poppins" panose="00000500000000000000" pitchFamily="2" charset="0"/>
              </a:rPr>
              <a:t>In this section, state what is the purpose of your study. </a:t>
            </a:r>
          </a:p>
        </p:txBody>
      </p:sp>
      <p:sp>
        <p:nvSpPr>
          <p:cNvPr id="118" name="TextBox 118"/>
          <p:cNvSpPr txBox="1"/>
          <p:nvPr/>
        </p:nvSpPr>
        <p:spPr>
          <a:xfrm>
            <a:off x="2757787" y="10125499"/>
            <a:ext cx="9531848" cy="557140"/>
          </a:xfrm>
          <a:prstGeom prst="rect">
            <a:avLst/>
          </a:prstGeom>
        </p:spPr>
        <p:txBody>
          <a:bodyPr lIns="0" tIns="0" rIns="0" bIns="0" rtlCol="0" anchor="t">
            <a:spAutoFit/>
          </a:bodyPr>
          <a:lstStyle/>
          <a:p>
            <a:pPr>
              <a:lnSpc>
                <a:spcPts val="4770"/>
              </a:lnSpc>
            </a:pPr>
            <a:r>
              <a:rPr lang="en-US" sz="3407" b="1" dirty="0">
                <a:solidFill>
                  <a:srgbClr val="000000"/>
                </a:solidFill>
                <a:latin typeface="Anonymous Pro" panose="02060609030202000504" pitchFamily="49" charset="0"/>
                <a:ea typeface="Anonymous Pro" panose="02060609030202000504" pitchFamily="49" charset="0"/>
                <a:cs typeface="Poppins" panose="00000500000000000000" pitchFamily="2" charset="0"/>
              </a:rPr>
              <a:t>Introduction</a:t>
            </a:r>
          </a:p>
        </p:txBody>
      </p:sp>
      <p:sp>
        <p:nvSpPr>
          <p:cNvPr id="119" name="TextBox 119"/>
          <p:cNvSpPr txBox="1"/>
          <p:nvPr/>
        </p:nvSpPr>
        <p:spPr>
          <a:xfrm>
            <a:off x="2757787" y="10823069"/>
            <a:ext cx="12712630" cy="2220992"/>
          </a:xfrm>
          <a:prstGeom prst="rect">
            <a:avLst/>
          </a:prstGeom>
        </p:spPr>
        <p:txBody>
          <a:bodyPr lIns="0" tIns="0" rIns="0" bIns="0" rtlCol="0" anchor="t">
            <a:spAutoFit/>
          </a:bodyPr>
          <a:lstStyle/>
          <a:p>
            <a:pPr>
              <a:lnSpc>
                <a:spcPts val="3469"/>
              </a:lnSpc>
            </a:pPr>
            <a:r>
              <a:rPr lang="en-US" sz="2478" dirty="0">
                <a:solidFill>
                  <a:srgbClr val="000000"/>
                </a:solidFill>
                <a:latin typeface="Poppins" panose="00000500000000000000" pitchFamily="2" charset="0"/>
                <a:cs typeface="Poppins" panose="00000500000000000000" pitchFamily="2" charset="0"/>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p:txBody>
      </p:sp>
      <p:sp>
        <p:nvSpPr>
          <p:cNvPr id="120" name="TextBox 120"/>
          <p:cNvSpPr txBox="1"/>
          <p:nvPr/>
        </p:nvSpPr>
        <p:spPr>
          <a:xfrm>
            <a:off x="2757787" y="2539432"/>
            <a:ext cx="17413504" cy="2975173"/>
          </a:xfrm>
          <a:prstGeom prst="rect">
            <a:avLst/>
          </a:prstGeom>
        </p:spPr>
        <p:txBody>
          <a:bodyPr lIns="0" tIns="0" rIns="0" bIns="0" rtlCol="0" anchor="t">
            <a:spAutoFit/>
          </a:bodyPr>
          <a:lstStyle/>
          <a:p>
            <a:pPr>
              <a:lnSpc>
                <a:spcPts val="11564"/>
              </a:lnSpc>
            </a:pPr>
            <a:r>
              <a:rPr lang="en-US" sz="11564" b="1" dirty="0">
                <a:solidFill>
                  <a:srgbClr val="9D9084"/>
                </a:solidFill>
                <a:latin typeface="Anonymous Pro" panose="02060609030202000504" pitchFamily="49" charset="0"/>
                <a:ea typeface="Anonymous Pro" panose="02060609030202000504" pitchFamily="49" charset="0"/>
                <a:cs typeface="Poppins" panose="00000500000000000000" pitchFamily="2" charset="0"/>
              </a:rPr>
              <a:t>Academic </a:t>
            </a:r>
          </a:p>
          <a:p>
            <a:pPr>
              <a:lnSpc>
                <a:spcPts val="11564"/>
              </a:lnSpc>
            </a:pPr>
            <a:r>
              <a:rPr lang="en-US" sz="11564" b="1" dirty="0">
                <a:solidFill>
                  <a:srgbClr val="9D9084"/>
                </a:solidFill>
                <a:latin typeface="Anonymous Pro" panose="02060609030202000504" pitchFamily="49" charset="0"/>
                <a:ea typeface="Anonymous Pro" panose="02060609030202000504" pitchFamily="49" charset="0"/>
                <a:cs typeface="Poppins" panose="00000500000000000000" pitchFamily="2" charset="0"/>
              </a:rPr>
              <a:t>Research Poster </a:t>
            </a:r>
          </a:p>
        </p:txBody>
      </p:sp>
      <p:sp>
        <p:nvSpPr>
          <p:cNvPr id="121" name="TextBox 121"/>
          <p:cNvSpPr txBox="1"/>
          <p:nvPr/>
        </p:nvSpPr>
        <p:spPr>
          <a:xfrm>
            <a:off x="2757787" y="5710864"/>
            <a:ext cx="17815507" cy="1668870"/>
          </a:xfrm>
          <a:prstGeom prst="rect">
            <a:avLst/>
          </a:prstGeom>
        </p:spPr>
        <p:txBody>
          <a:bodyPr lIns="0" tIns="0" rIns="0" bIns="0" rtlCol="0" anchor="t">
            <a:spAutoFit/>
          </a:bodyPr>
          <a:lstStyle/>
          <a:p>
            <a:pPr>
              <a:lnSpc>
                <a:spcPts val="4336"/>
              </a:lnSpc>
            </a:pPr>
            <a:r>
              <a:rPr lang="en-US" sz="3097" dirty="0">
                <a:solidFill>
                  <a:srgbClr val="000000"/>
                </a:solidFill>
                <a:latin typeface="Poppins" panose="00000500000000000000" pitchFamily="2" charset="0"/>
                <a:cs typeface="Poppins" panose="00000500000000000000" pitchFamily="2" charset="0"/>
              </a:rPr>
              <a:t>Research posters are visual aids that are used to present a study. It is a popular way to showcase research work in conferences and the academe. Information is presented concisely and in a visually appealing manner to attract attention and spark discussion.</a:t>
            </a:r>
          </a:p>
        </p:txBody>
      </p:sp>
      <p:sp>
        <p:nvSpPr>
          <p:cNvPr id="123" name="TextBox 123"/>
          <p:cNvSpPr txBox="1"/>
          <p:nvPr/>
        </p:nvSpPr>
        <p:spPr>
          <a:xfrm>
            <a:off x="22736431" y="2582944"/>
            <a:ext cx="5180351" cy="418576"/>
          </a:xfrm>
          <a:prstGeom prst="rect">
            <a:avLst/>
          </a:prstGeom>
        </p:spPr>
        <p:txBody>
          <a:bodyPr lIns="0" tIns="0" rIns="0" bIns="0" rtlCol="0" anchor="t">
            <a:spAutoFit/>
          </a:bodyPr>
          <a:lstStyle/>
          <a:p>
            <a:pPr marL="0" lvl="0" indent="0" algn="l">
              <a:lnSpc>
                <a:spcPts val="3613"/>
              </a:lnSpc>
              <a:spcBef>
                <a:spcPct val="0"/>
              </a:spcBef>
            </a:pPr>
            <a:r>
              <a:rPr lang="en-US" sz="2581"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Authors</a:t>
            </a:r>
          </a:p>
        </p:txBody>
      </p:sp>
      <p:sp>
        <p:nvSpPr>
          <p:cNvPr id="124" name="TextBox 124"/>
          <p:cNvSpPr txBox="1"/>
          <p:nvPr/>
        </p:nvSpPr>
        <p:spPr>
          <a:xfrm>
            <a:off x="22736431" y="3024926"/>
            <a:ext cx="7424182" cy="1369949"/>
          </a:xfrm>
          <a:prstGeom prst="rect">
            <a:avLst/>
          </a:prstGeom>
        </p:spPr>
        <p:txBody>
          <a:bodyPr lIns="0" tIns="0" rIns="0" bIns="0" rtlCol="0" anchor="t">
            <a:spAutoFit/>
          </a:bodyPr>
          <a:lstStyle/>
          <a:p>
            <a:pPr marL="0" lvl="0" indent="0" algn="l">
              <a:lnSpc>
                <a:spcPts val="2746"/>
              </a:lnSpc>
              <a:spcBef>
                <a:spcPct val="0"/>
              </a:spcBef>
            </a:pPr>
            <a:r>
              <a:rPr lang="en-US" sz="1961" u="none" dirty="0">
                <a:solidFill>
                  <a:srgbClr val="000000"/>
                </a:solidFill>
                <a:latin typeface="Poppins" panose="00000500000000000000" pitchFamily="2" charset="0"/>
                <a:cs typeface="Poppins" panose="00000500000000000000" pitchFamily="2" charset="0"/>
              </a:rPr>
              <a:t>Don't forget the names of the research authors and co-authors. Use full names and include any titles or honorifics the authors may have, as well as the university or research institution they are representing.</a:t>
            </a:r>
          </a:p>
        </p:txBody>
      </p:sp>
      <p:sp>
        <p:nvSpPr>
          <p:cNvPr id="125" name="TextBox 125"/>
          <p:cNvSpPr txBox="1"/>
          <p:nvPr/>
        </p:nvSpPr>
        <p:spPr>
          <a:xfrm>
            <a:off x="22736431" y="4851834"/>
            <a:ext cx="5180351" cy="418576"/>
          </a:xfrm>
          <a:prstGeom prst="rect">
            <a:avLst/>
          </a:prstGeom>
        </p:spPr>
        <p:txBody>
          <a:bodyPr lIns="0" tIns="0" rIns="0" bIns="0" rtlCol="0" anchor="t">
            <a:spAutoFit/>
          </a:bodyPr>
          <a:lstStyle/>
          <a:p>
            <a:pPr marL="0" lvl="0" indent="0" algn="l">
              <a:lnSpc>
                <a:spcPts val="3613"/>
              </a:lnSpc>
              <a:spcBef>
                <a:spcPct val="0"/>
              </a:spcBef>
            </a:pPr>
            <a:r>
              <a:rPr lang="en-US" sz="2581"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Affiliations</a:t>
            </a:r>
          </a:p>
        </p:txBody>
      </p:sp>
      <p:sp>
        <p:nvSpPr>
          <p:cNvPr id="126" name="TextBox 126"/>
          <p:cNvSpPr txBox="1"/>
          <p:nvPr/>
        </p:nvSpPr>
        <p:spPr>
          <a:xfrm>
            <a:off x="22736431" y="5293815"/>
            <a:ext cx="7424182" cy="1025720"/>
          </a:xfrm>
          <a:prstGeom prst="rect">
            <a:avLst/>
          </a:prstGeom>
        </p:spPr>
        <p:txBody>
          <a:bodyPr lIns="0" tIns="0" rIns="0" bIns="0" rtlCol="0" anchor="t">
            <a:spAutoFit/>
          </a:bodyPr>
          <a:lstStyle/>
          <a:p>
            <a:pPr marL="0" lvl="0" indent="0" algn="l">
              <a:lnSpc>
                <a:spcPts val="2746"/>
              </a:lnSpc>
              <a:spcBef>
                <a:spcPct val="0"/>
              </a:spcBef>
            </a:pPr>
            <a:r>
              <a:rPr lang="en-US" sz="1961" u="none" dirty="0">
                <a:solidFill>
                  <a:srgbClr val="000000"/>
                </a:solidFill>
                <a:latin typeface="Poppins" panose="00000500000000000000" pitchFamily="2" charset="0"/>
                <a:cs typeface="Poppins" panose="00000500000000000000" pitchFamily="2" charset="0"/>
              </a:rPr>
              <a:t>Researches are often under or on behalf of a university, an organization, or academic/research institutions. When available, include their logos with the names.</a:t>
            </a:r>
          </a:p>
        </p:txBody>
      </p:sp>
      <p:sp>
        <p:nvSpPr>
          <p:cNvPr id="127" name="TextBox 127"/>
          <p:cNvSpPr txBox="1"/>
          <p:nvPr/>
        </p:nvSpPr>
        <p:spPr>
          <a:xfrm>
            <a:off x="20171291" y="33035061"/>
            <a:ext cx="9016414" cy="290880"/>
          </a:xfrm>
          <a:prstGeom prst="rect">
            <a:avLst/>
          </a:prstGeom>
        </p:spPr>
        <p:txBody>
          <a:bodyPr lIns="0" tIns="0" rIns="0" bIns="0" rtlCol="0" anchor="t">
            <a:spAutoFit/>
          </a:bodyPr>
          <a:lstStyle>
            <a:defPPr>
              <a:defRPr lang="en-US"/>
            </a:defPPr>
            <a:lvl1pPr lvl="0" indent="0" algn="ctr">
              <a:lnSpc>
                <a:spcPts val="2312"/>
              </a:lnSpc>
              <a:spcBef>
                <a:spcPct val="0"/>
              </a:spcBef>
              <a:defRPr sz="1652" i="1" u="none">
                <a:solidFill>
                  <a:schemeClr val="tx1">
                    <a:lumMod val="75000"/>
                    <a:lumOff val="25000"/>
                  </a:schemeClr>
                </a:solidFill>
                <a:latin typeface="Poppins" panose="00000500000000000000" pitchFamily="2" charset="0"/>
                <a:cs typeface="Poppins" panose="00000500000000000000" pitchFamily="2" charset="0"/>
              </a:defRPr>
            </a:lvl1pPr>
          </a:lstStyle>
          <a:p>
            <a:r>
              <a:rPr lang="en-US" dirty="0"/>
              <a:t>Use graphs to show visualization of your data's analysis.</a:t>
            </a:r>
          </a:p>
        </p:txBody>
      </p:sp>
      <p:pic>
        <p:nvPicPr>
          <p:cNvPr id="128" name="Picture 12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325374" y="41324733"/>
            <a:ext cx="3189304" cy="526235"/>
          </a:xfrm>
          <a:prstGeom prst="rect">
            <a:avLst/>
          </a:prstGeom>
        </p:spPr>
      </p:pic>
      <p:pic>
        <p:nvPicPr>
          <p:cNvPr id="129" name="Picture 129"/>
          <p:cNvPicPr>
            <a:picLocks noChangeAspect="1"/>
          </p:cNvPicPr>
          <p:nvPr/>
        </p:nvPicPr>
        <p:blipFill>
          <a:blip r:embed="rId5"/>
          <a:srcRect t="13236" b="20777"/>
          <a:stretch>
            <a:fillRect/>
          </a:stretch>
        </p:blipFill>
        <p:spPr>
          <a:xfrm>
            <a:off x="16076504" y="9363665"/>
            <a:ext cx="14939156" cy="6567693"/>
          </a:xfrm>
          <a:prstGeom prst="rect">
            <a:avLst/>
          </a:prstGeom>
        </p:spPr>
      </p:pic>
      <p:pic>
        <p:nvPicPr>
          <p:cNvPr id="130" name="Picture 130"/>
          <p:cNvPicPr>
            <a:picLocks noChangeAspect="1"/>
          </p:cNvPicPr>
          <p:nvPr/>
        </p:nvPicPr>
        <p:blipFill>
          <a:blip r:embed="rId5"/>
          <a:srcRect t="17595" r="35345" b="17083"/>
          <a:stretch>
            <a:fillRect/>
          </a:stretch>
        </p:blipFill>
        <p:spPr>
          <a:xfrm>
            <a:off x="1965334" y="35582074"/>
            <a:ext cx="9561799" cy="6436244"/>
          </a:xfrm>
          <a:prstGeom prst="rect">
            <a:avLst/>
          </a:prstGeom>
        </p:spPr>
      </p:pic>
      <p:graphicFrame>
        <p:nvGraphicFramePr>
          <p:cNvPr id="134" name="Chart 133">
            <a:extLst>
              <a:ext uri="{FF2B5EF4-FFF2-40B4-BE49-F238E27FC236}">
                <a16:creationId xmlns:a16="http://schemas.microsoft.com/office/drawing/2014/main" id="{DFBB4E8F-91BE-922F-DFFF-7B535F6A167B}"/>
              </a:ext>
            </a:extLst>
          </p:cNvPr>
          <p:cNvGraphicFramePr/>
          <p:nvPr>
            <p:extLst>
              <p:ext uri="{D42A27DB-BD31-4B8C-83A1-F6EECF244321}">
                <p14:modId xmlns:p14="http://schemas.microsoft.com/office/powerpoint/2010/main" val="3594350188"/>
              </p:ext>
            </p:extLst>
          </p:nvPr>
        </p:nvGraphicFramePr>
        <p:xfrm>
          <a:off x="2973117" y="28090383"/>
          <a:ext cx="5087824" cy="42234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0" name="Chart 139">
            <a:extLst>
              <a:ext uri="{FF2B5EF4-FFF2-40B4-BE49-F238E27FC236}">
                <a16:creationId xmlns:a16="http://schemas.microsoft.com/office/drawing/2014/main" id="{DA0F62AD-5C09-449B-3555-045B27EFAEEF}"/>
              </a:ext>
            </a:extLst>
          </p:cNvPr>
          <p:cNvGraphicFramePr/>
          <p:nvPr>
            <p:extLst>
              <p:ext uri="{D42A27DB-BD31-4B8C-83A1-F6EECF244321}">
                <p14:modId xmlns:p14="http://schemas.microsoft.com/office/powerpoint/2010/main" val="3485444123"/>
              </p:ext>
            </p:extLst>
          </p:nvPr>
        </p:nvGraphicFramePr>
        <p:xfrm>
          <a:off x="20490635" y="27865618"/>
          <a:ext cx="8574073" cy="4901447"/>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436</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Poppins</vt:lpstr>
      <vt:lpstr>Calibri</vt:lpstr>
      <vt:lpstr>Anonymous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2,3,5,6,8,9 </dc:title>
  <cp:lastModifiedBy>HUONG NGUYEN THU</cp:lastModifiedBy>
  <cp:revision>4</cp:revision>
  <dcterms:created xsi:type="dcterms:W3CDTF">2006-08-16T00:00:00Z</dcterms:created>
  <dcterms:modified xsi:type="dcterms:W3CDTF">2023-01-27T19:34:01Z</dcterms:modified>
  <dc:identifier>DAFYZ9KaMFo</dc:identifier>
</cp:coreProperties>
</file>