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6" r:id="rId3"/>
  </p:sldIdLst>
  <p:sldSz cx="36576000" cy="29260800"/>
  <p:notesSz cx="6858000" cy="9144000"/>
  <p:defaultTextStyle>
    <a:defPPr>
      <a:defRPr lang="en-US"/>
    </a:defPPr>
    <a:lvl1pPr marL="0" algn="l" defTabSz="3376239" rtl="0" eaLnBrk="1" latinLnBrk="0" hangingPunct="1">
      <a:defRPr sz="6646" kern="1200">
        <a:solidFill>
          <a:schemeClr val="tx1"/>
        </a:solidFill>
        <a:latin typeface="+mn-lt"/>
        <a:ea typeface="+mn-ea"/>
        <a:cs typeface="+mn-cs"/>
      </a:defRPr>
    </a:lvl1pPr>
    <a:lvl2pPr marL="1688120" algn="l" defTabSz="3376239" rtl="0" eaLnBrk="1" latinLnBrk="0" hangingPunct="1">
      <a:defRPr sz="6646" kern="1200">
        <a:solidFill>
          <a:schemeClr val="tx1"/>
        </a:solidFill>
        <a:latin typeface="+mn-lt"/>
        <a:ea typeface="+mn-ea"/>
        <a:cs typeface="+mn-cs"/>
      </a:defRPr>
    </a:lvl2pPr>
    <a:lvl3pPr marL="3376239" algn="l" defTabSz="3376239" rtl="0" eaLnBrk="1" latinLnBrk="0" hangingPunct="1">
      <a:defRPr sz="6646" kern="1200">
        <a:solidFill>
          <a:schemeClr val="tx1"/>
        </a:solidFill>
        <a:latin typeface="+mn-lt"/>
        <a:ea typeface="+mn-ea"/>
        <a:cs typeface="+mn-cs"/>
      </a:defRPr>
    </a:lvl3pPr>
    <a:lvl4pPr marL="5064359" algn="l" defTabSz="3376239" rtl="0" eaLnBrk="1" latinLnBrk="0" hangingPunct="1">
      <a:defRPr sz="6646" kern="1200">
        <a:solidFill>
          <a:schemeClr val="tx1"/>
        </a:solidFill>
        <a:latin typeface="+mn-lt"/>
        <a:ea typeface="+mn-ea"/>
        <a:cs typeface="+mn-cs"/>
      </a:defRPr>
    </a:lvl4pPr>
    <a:lvl5pPr marL="6752478" algn="l" defTabSz="3376239" rtl="0" eaLnBrk="1" latinLnBrk="0" hangingPunct="1">
      <a:defRPr sz="6646" kern="1200">
        <a:solidFill>
          <a:schemeClr val="tx1"/>
        </a:solidFill>
        <a:latin typeface="+mn-lt"/>
        <a:ea typeface="+mn-ea"/>
        <a:cs typeface="+mn-cs"/>
      </a:defRPr>
    </a:lvl5pPr>
    <a:lvl6pPr marL="8440598" algn="l" defTabSz="3376239" rtl="0" eaLnBrk="1" latinLnBrk="0" hangingPunct="1">
      <a:defRPr sz="6646" kern="1200">
        <a:solidFill>
          <a:schemeClr val="tx1"/>
        </a:solidFill>
        <a:latin typeface="+mn-lt"/>
        <a:ea typeface="+mn-ea"/>
        <a:cs typeface="+mn-cs"/>
      </a:defRPr>
    </a:lvl6pPr>
    <a:lvl7pPr marL="10128717" algn="l" defTabSz="3376239" rtl="0" eaLnBrk="1" latinLnBrk="0" hangingPunct="1">
      <a:defRPr sz="6646" kern="1200">
        <a:solidFill>
          <a:schemeClr val="tx1"/>
        </a:solidFill>
        <a:latin typeface="+mn-lt"/>
        <a:ea typeface="+mn-ea"/>
        <a:cs typeface="+mn-cs"/>
      </a:defRPr>
    </a:lvl7pPr>
    <a:lvl8pPr marL="11816837" algn="l" defTabSz="3376239" rtl="0" eaLnBrk="1" latinLnBrk="0" hangingPunct="1">
      <a:defRPr sz="6646" kern="1200">
        <a:solidFill>
          <a:schemeClr val="tx1"/>
        </a:solidFill>
        <a:latin typeface="+mn-lt"/>
        <a:ea typeface="+mn-ea"/>
        <a:cs typeface="+mn-cs"/>
      </a:defRPr>
    </a:lvl8pPr>
    <a:lvl9pPr marL="13504956" algn="l" defTabSz="3376239" rtl="0" eaLnBrk="1" latinLnBrk="0" hangingPunct="1">
      <a:defRPr sz="664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4D39"/>
    <a:srgbClr val="94AE4A"/>
    <a:srgbClr val="535054"/>
    <a:srgbClr val="064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58"/>
    <p:restoredTop sz="94680"/>
  </p:normalViewPr>
  <p:slideViewPr>
    <p:cSldViewPr snapToGrid="0" snapToObjects="1">
      <p:cViewPr varScale="1">
        <p:scale>
          <a:sx n="31" d="100"/>
          <a:sy n="31" d="100"/>
        </p:scale>
        <p:origin x="256" y="1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4788749"/>
            <a:ext cx="31089600" cy="10187093"/>
          </a:xfrm>
        </p:spPr>
        <p:txBody>
          <a:bodyPr anchor="b"/>
          <a:lstStyle>
            <a:lvl1pPr algn="ctr"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5368695"/>
            <a:ext cx="27432000" cy="7064585"/>
          </a:xfrm>
        </p:spPr>
        <p:txBody>
          <a:bodyPr/>
          <a:lstStyle>
            <a:lvl1pPr marL="0" indent="0" algn="ctr">
              <a:buNone/>
              <a:defRPr sz="9600"/>
            </a:lvl1pPr>
            <a:lvl2pPr marL="1828800" indent="0" algn="ctr">
              <a:buNone/>
              <a:defRPr sz="8000"/>
            </a:lvl2pPr>
            <a:lvl3pPr marL="3657600" indent="0" algn="ctr">
              <a:buNone/>
              <a:defRPr sz="7200"/>
            </a:lvl3pPr>
            <a:lvl4pPr marL="5486400" indent="0" algn="ctr">
              <a:buNone/>
              <a:defRPr sz="6400"/>
            </a:lvl4pPr>
            <a:lvl5pPr marL="7315200" indent="0" algn="ctr">
              <a:buNone/>
              <a:defRPr sz="6400"/>
            </a:lvl5pPr>
            <a:lvl6pPr marL="9144000" indent="0" algn="ctr">
              <a:buNone/>
              <a:defRPr sz="6400"/>
            </a:lvl6pPr>
            <a:lvl7pPr marL="10972800" indent="0" algn="ctr">
              <a:buNone/>
              <a:defRPr sz="6400"/>
            </a:lvl7pPr>
            <a:lvl8pPr marL="12801600" indent="0" algn="ctr">
              <a:buNone/>
              <a:defRPr sz="6400"/>
            </a:lvl8pPr>
            <a:lvl9pPr marL="14630400" indent="0" algn="ctr">
              <a:buNone/>
              <a:defRPr sz="6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9D4D-982F-7A41-A48E-1F804D9EED54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CA3F-BC3F-574C-85EA-C54205CFC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50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9D4D-982F-7A41-A48E-1F804D9EED54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CA3F-BC3F-574C-85EA-C54205CFC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89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2" y="1557867"/>
            <a:ext cx="7886700" cy="24797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2" y="1557867"/>
            <a:ext cx="23202900" cy="247971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9D4D-982F-7A41-A48E-1F804D9EED54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CA3F-BC3F-574C-85EA-C54205CFC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63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9D4D-982F-7A41-A48E-1F804D9EED54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CA3F-BC3F-574C-85EA-C54205CFC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50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2" y="7294888"/>
            <a:ext cx="31546800" cy="12171678"/>
          </a:xfrm>
        </p:spPr>
        <p:txBody>
          <a:bodyPr anchor="b"/>
          <a:lstStyle>
            <a:lvl1pPr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2" y="19581715"/>
            <a:ext cx="31546800" cy="6400798"/>
          </a:xfrm>
        </p:spPr>
        <p:txBody>
          <a:bodyPr/>
          <a:lstStyle>
            <a:lvl1pPr marL="0" indent="0">
              <a:buNone/>
              <a:defRPr sz="9600">
                <a:solidFill>
                  <a:schemeClr val="tx1"/>
                </a:solidFill>
              </a:defRPr>
            </a:lvl1pPr>
            <a:lvl2pPr marL="182880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9D4D-982F-7A41-A48E-1F804D9EED54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CA3F-BC3F-574C-85EA-C54205CFC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51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7789333"/>
            <a:ext cx="15544800" cy="185657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7789333"/>
            <a:ext cx="15544800" cy="185657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9D4D-982F-7A41-A48E-1F804D9EED54}" type="datetimeFigureOut">
              <a:rPr lang="en-US" smtClean="0"/>
              <a:t>4/16/19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CA3F-BC3F-574C-85EA-C54205CFC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49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557873"/>
            <a:ext cx="31546800" cy="56557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8" y="7172962"/>
            <a:ext cx="15473360" cy="351535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8" y="10688320"/>
            <a:ext cx="15473360" cy="157209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2" y="7172962"/>
            <a:ext cx="15549564" cy="351535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2" y="10688320"/>
            <a:ext cx="15549564" cy="157209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9D4D-982F-7A41-A48E-1F804D9EED54}" type="datetimeFigureOut">
              <a:rPr lang="en-US" smtClean="0"/>
              <a:t>4/16/19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CA3F-BC3F-574C-85EA-C54205CFC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79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9D4D-982F-7A41-A48E-1F804D9EED54}" type="datetimeFigureOut">
              <a:rPr lang="en-US" smtClean="0"/>
              <a:t>4/16/19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CA3F-BC3F-574C-85EA-C54205CFC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96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9D4D-982F-7A41-A48E-1F804D9EED54}" type="datetimeFigureOut">
              <a:rPr lang="en-US" smtClean="0"/>
              <a:t>4/16/19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CA3F-BC3F-574C-85EA-C54205CFC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5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950720"/>
            <a:ext cx="11796712" cy="682752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4213020"/>
            <a:ext cx="18516600" cy="20794133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778240"/>
            <a:ext cx="11796712" cy="16262775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9D4D-982F-7A41-A48E-1F804D9EED54}" type="datetimeFigureOut">
              <a:rPr lang="en-US" smtClean="0"/>
              <a:t>4/16/19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CA3F-BC3F-574C-85EA-C54205CFC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77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950720"/>
            <a:ext cx="11796712" cy="682752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4213020"/>
            <a:ext cx="18516600" cy="20794133"/>
          </a:xfrm>
        </p:spPr>
        <p:txBody>
          <a:bodyPr anchor="t"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778240"/>
            <a:ext cx="11796712" cy="16262775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9D4D-982F-7A41-A48E-1F804D9EED54}" type="datetimeFigureOut">
              <a:rPr lang="en-US" smtClean="0"/>
              <a:t>4/16/19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CA3F-BC3F-574C-85EA-C54205CFC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6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557873"/>
            <a:ext cx="31546800" cy="56557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7789333"/>
            <a:ext cx="31546800" cy="185657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27120433"/>
            <a:ext cx="822960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B9D4D-982F-7A41-A48E-1F804D9EED54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27120433"/>
            <a:ext cx="1234440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27120433"/>
            <a:ext cx="8229600" cy="15578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8CA3F-BC3F-574C-85EA-C54205CFC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657600" rtl="0" eaLnBrk="1" latinLnBrk="0" hangingPunct="1">
        <a:lnSpc>
          <a:spcPct val="90000"/>
        </a:lnSpc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0" indent="-914400" algn="l" defTabSz="3657600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urca.msu.edu/poster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D43E3A8-DF28-2D4C-918D-6962E7E18AA4}"/>
              </a:ext>
            </a:extLst>
          </p:cNvPr>
          <p:cNvSpPr/>
          <p:nvPr/>
        </p:nvSpPr>
        <p:spPr>
          <a:xfrm>
            <a:off x="0" y="0"/>
            <a:ext cx="16109228" cy="29260800"/>
          </a:xfrm>
          <a:prstGeom prst="rect">
            <a:avLst/>
          </a:prstGeom>
          <a:solidFill>
            <a:srgbClr val="104D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B1254CEF-CA57-7B4C-98D5-E386FB6DE595}"/>
              </a:ext>
            </a:extLst>
          </p:cNvPr>
          <p:cNvSpPr txBox="1">
            <a:spLocks/>
          </p:cNvSpPr>
          <p:nvPr/>
        </p:nvSpPr>
        <p:spPr>
          <a:xfrm>
            <a:off x="1219200" y="5715000"/>
            <a:ext cx="18973800" cy="291464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/>
              <a:buNone/>
            </a:pPr>
            <a:r>
              <a:rPr lang="en-US" sz="15000" b="1" spc="1500" dirty="0">
                <a:solidFill>
                  <a:srgbClr val="94AE4A"/>
                </a:solidFill>
                <a:latin typeface="Arial" charset="0"/>
                <a:ea typeface="Arial" charset="0"/>
                <a:cs typeface="Arial" charset="0"/>
              </a:rPr>
              <a:t>TEMPLATE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64A15AFF-0FFB-B645-B59D-B243CEB7F114}"/>
              </a:ext>
            </a:extLst>
          </p:cNvPr>
          <p:cNvSpPr txBox="1">
            <a:spLocks/>
          </p:cNvSpPr>
          <p:nvPr/>
        </p:nvSpPr>
        <p:spPr>
          <a:xfrm>
            <a:off x="1219200" y="7705422"/>
            <a:ext cx="19254449" cy="201769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/>
              <a:buNone/>
            </a:pPr>
            <a:r>
              <a:rPr lang="en-US" sz="10000" spc="3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INSTRUCTIONS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B80268-A25D-5C40-9433-57E334A1DEF9}"/>
              </a:ext>
            </a:extLst>
          </p:cNvPr>
          <p:cNvSpPr/>
          <p:nvPr/>
        </p:nvSpPr>
        <p:spPr>
          <a:xfrm>
            <a:off x="1219200" y="9947512"/>
            <a:ext cx="148900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ctr">
              <a:spcBef>
                <a:spcPts val="2400"/>
              </a:spcBef>
            </a:pPr>
            <a:r>
              <a:rPr lang="en-US" sz="6000" dirty="0">
                <a:solidFill>
                  <a:schemeClr val="bg1"/>
                </a:solidFill>
                <a:latin typeface="Arial"/>
                <a:cs typeface="Arial"/>
              </a:rPr>
              <a:t>Please use these instructions</a:t>
            </a:r>
          </a:p>
          <a:p>
            <a:pPr algn="l" fontAlgn="ctr">
              <a:spcBef>
                <a:spcPts val="2400"/>
              </a:spcBef>
            </a:pPr>
            <a:r>
              <a:rPr lang="en-US" sz="6000" dirty="0">
                <a:solidFill>
                  <a:schemeClr val="bg1"/>
                </a:solidFill>
                <a:latin typeface="Arial"/>
                <a:cs typeface="Arial"/>
              </a:rPr>
              <a:t>to complete your academic poster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83B6F40-62C4-C04B-8F8D-03D5E726F0FD}"/>
              </a:ext>
            </a:extLst>
          </p:cNvPr>
          <p:cNvSpPr txBox="1">
            <a:spLocks/>
          </p:cNvSpPr>
          <p:nvPr/>
        </p:nvSpPr>
        <p:spPr>
          <a:xfrm>
            <a:off x="18598920" y="3528586"/>
            <a:ext cx="16076809" cy="2394966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en-US" sz="4800" dirty="0">
                <a:cs typeface="Arial"/>
              </a:rPr>
              <a:t>Please read all instructions before beginning.</a:t>
            </a: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en-US" sz="4800" dirty="0">
                <a:cs typeface="Arial"/>
              </a:rPr>
              <a:t>Go to </a:t>
            </a:r>
            <a:r>
              <a:rPr lang="en-US" sz="4800" dirty="0">
                <a:cs typeface="Arial"/>
                <a:hlinkClick r:id="rId2"/>
              </a:rPr>
              <a:t>urca.msu.edu/posters</a:t>
            </a:r>
            <a:r>
              <a:rPr lang="en-US" sz="4800" dirty="0">
                <a:cs typeface="Arial"/>
              </a:rPr>
              <a:t> for more information on academic formatting and printing recommendations.</a:t>
            </a: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en-US" sz="4800" dirty="0">
                <a:cs typeface="Arial"/>
              </a:rPr>
              <a:t>Fill out your titles in ALL CAPS. Faculty names and titles should also be in ALL CAPS.</a:t>
            </a: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en-US" sz="4800" dirty="0">
                <a:cs typeface="Arial"/>
              </a:rPr>
              <a:t>The text size of the title can be decreased if it is too long; please fill the width of the text box with it.</a:t>
            </a: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en-US" sz="4800" dirty="0">
                <a:cs typeface="Arial"/>
              </a:rPr>
              <a:t>Fill in any applicable info in subtitles and paragraphs on the rest of the academic poster.</a:t>
            </a: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en-US" sz="4800" dirty="0">
                <a:cs typeface="Arial"/>
              </a:rPr>
              <a:t>Click the image icon to locate an image on your computer or drag in a photo and place it into the academic poster.</a:t>
            </a: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en-US" sz="4800" dirty="0">
                <a:cs typeface="Arial"/>
              </a:rPr>
              <a:t>After your image is placed, when it is selected, use the options in the hovering menu at the bottom of the image to crop, resize and reposition your image.</a:t>
            </a: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en-US" sz="4800" dirty="0">
                <a:cs typeface="Arial"/>
              </a:rPr>
              <a:t>Before sending your template to print or press, delete this instruction page. You may want to print a copy of the instructions to refer back to them later.</a:t>
            </a: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en-US" sz="4800" dirty="0">
                <a:cs typeface="Arial"/>
              </a:rPr>
              <a:t>Save your document with only the remaining, completed, academic poster pages. </a:t>
            </a: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en-US" sz="4800" dirty="0">
                <a:cs typeface="Arial"/>
              </a:rPr>
              <a:t>To output your file, “print” it as a PDF through the print dialog box (file&gt;print). (If you “export” to PDF you will have an additional, large, white border surrounding your design.)</a:t>
            </a:r>
          </a:p>
          <a:p>
            <a:pPr marL="1143000" indent="-1143000">
              <a:spcBef>
                <a:spcPts val="300"/>
              </a:spcBef>
              <a:buFont typeface="+mj-lt"/>
              <a:buAutoNum type="arabicPeriod"/>
            </a:pPr>
            <a:r>
              <a:rPr lang="en-US" sz="4800" dirty="0">
                <a:cs typeface="Arial"/>
              </a:rPr>
              <a:t>When printing from the file or “printing” to PDF, check that “100%,” “Actual size” or a similar setting is selected. Do NOT have it set to “scale to page” or “fit to printable area.”</a:t>
            </a:r>
          </a:p>
        </p:txBody>
      </p:sp>
      <p:pic>
        <p:nvPicPr>
          <p:cNvPr id="12" name="Picture 11" descr="MSU_CAL_logo_helmet_white.eps">
            <a:extLst>
              <a:ext uri="{FF2B5EF4-FFF2-40B4-BE49-F238E27FC236}">
                <a16:creationId xmlns:a16="http://schemas.microsoft.com/office/drawing/2014/main" id="{F9787449-1BF7-BE47-9655-6E8CF14863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600572"/>
            <a:ext cx="8364470" cy="2025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50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D767E0F-1CAA-AC46-8A82-7C233F945E6A}"/>
              </a:ext>
            </a:extLst>
          </p:cNvPr>
          <p:cNvSpPr/>
          <p:nvPr/>
        </p:nvSpPr>
        <p:spPr>
          <a:xfrm>
            <a:off x="0" y="0"/>
            <a:ext cx="36576000" cy="3417693"/>
          </a:xfrm>
          <a:prstGeom prst="rect">
            <a:avLst/>
          </a:prstGeom>
          <a:solidFill>
            <a:srgbClr val="104D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73184EC-AD97-264E-9E07-FF83FA7DBAE9}"/>
              </a:ext>
            </a:extLst>
          </p:cNvPr>
          <p:cNvSpPr/>
          <p:nvPr/>
        </p:nvSpPr>
        <p:spPr>
          <a:xfrm>
            <a:off x="0" y="3360324"/>
            <a:ext cx="36576000" cy="1053014"/>
          </a:xfrm>
          <a:prstGeom prst="rect">
            <a:avLst/>
          </a:prstGeom>
          <a:solidFill>
            <a:srgbClr val="5350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C2F7408-705D-B542-9174-DBDA47C541D2}"/>
              </a:ext>
            </a:extLst>
          </p:cNvPr>
          <p:cNvSpPr/>
          <p:nvPr/>
        </p:nvSpPr>
        <p:spPr>
          <a:xfrm>
            <a:off x="23823619" y="24877626"/>
            <a:ext cx="11709716" cy="1117778"/>
          </a:xfrm>
          <a:prstGeom prst="rect">
            <a:avLst/>
          </a:prstGeom>
          <a:solidFill>
            <a:srgbClr val="104D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E2545E7-B47F-4846-9A4F-A8BE073FC91E}"/>
              </a:ext>
            </a:extLst>
          </p:cNvPr>
          <p:cNvSpPr/>
          <p:nvPr/>
        </p:nvSpPr>
        <p:spPr>
          <a:xfrm>
            <a:off x="23829418" y="13266452"/>
            <a:ext cx="11709716" cy="1117778"/>
          </a:xfrm>
          <a:prstGeom prst="rect">
            <a:avLst/>
          </a:prstGeom>
          <a:solidFill>
            <a:srgbClr val="104D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328836A-711D-4E45-B9ED-E9B73A30233C}"/>
              </a:ext>
            </a:extLst>
          </p:cNvPr>
          <p:cNvSpPr/>
          <p:nvPr/>
        </p:nvSpPr>
        <p:spPr>
          <a:xfrm>
            <a:off x="23829418" y="4818217"/>
            <a:ext cx="11703917" cy="1117778"/>
          </a:xfrm>
          <a:prstGeom prst="rect">
            <a:avLst/>
          </a:prstGeom>
          <a:solidFill>
            <a:srgbClr val="104D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6735218-3290-3745-8845-A7DB1B76591C}"/>
              </a:ext>
            </a:extLst>
          </p:cNvPr>
          <p:cNvSpPr/>
          <p:nvPr/>
        </p:nvSpPr>
        <p:spPr>
          <a:xfrm>
            <a:off x="899951" y="22404843"/>
            <a:ext cx="11703917" cy="1117778"/>
          </a:xfrm>
          <a:prstGeom prst="rect">
            <a:avLst/>
          </a:prstGeom>
          <a:solidFill>
            <a:srgbClr val="104D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989DF45-5432-BE4C-BDE0-655F11885339}"/>
              </a:ext>
            </a:extLst>
          </p:cNvPr>
          <p:cNvSpPr/>
          <p:nvPr/>
        </p:nvSpPr>
        <p:spPr>
          <a:xfrm>
            <a:off x="899952" y="13204377"/>
            <a:ext cx="11708778" cy="1117778"/>
          </a:xfrm>
          <a:prstGeom prst="rect">
            <a:avLst/>
          </a:prstGeom>
          <a:solidFill>
            <a:srgbClr val="104D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CD08EC3-58AB-6347-8078-C4DF7AC88C5A}"/>
              </a:ext>
            </a:extLst>
          </p:cNvPr>
          <p:cNvSpPr/>
          <p:nvPr/>
        </p:nvSpPr>
        <p:spPr>
          <a:xfrm>
            <a:off x="899952" y="4822200"/>
            <a:ext cx="11709716" cy="1117778"/>
          </a:xfrm>
          <a:prstGeom prst="rect">
            <a:avLst/>
          </a:prstGeom>
          <a:solidFill>
            <a:srgbClr val="104D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0865CD-CFF6-204C-ACD7-FAF608CE5791}"/>
              </a:ext>
            </a:extLst>
          </p:cNvPr>
          <p:cNvSpPr txBox="1"/>
          <p:nvPr/>
        </p:nvSpPr>
        <p:spPr>
          <a:xfrm>
            <a:off x="1051556" y="5027146"/>
            <a:ext cx="8040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8D8F55-8F22-844C-A28B-82227C149B79}"/>
              </a:ext>
            </a:extLst>
          </p:cNvPr>
          <p:cNvSpPr txBox="1"/>
          <p:nvPr/>
        </p:nvSpPr>
        <p:spPr>
          <a:xfrm>
            <a:off x="1137666" y="13421646"/>
            <a:ext cx="8040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F745A5-1CED-E94A-AFCB-47FBA2E915E4}"/>
              </a:ext>
            </a:extLst>
          </p:cNvPr>
          <p:cNvSpPr txBox="1"/>
          <p:nvPr/>
        </p:nvSpPr>
        <p:spPr>
          <a:xfrm>
            <a:off x="1137666" y="22668313"/>
            <a:ext cx="8040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C41CAB3-07DB-F642-BB9E-DBB517021D3C}"/>
              </a:ext>
            </a:extLst>
          </p:cNvPr>
          <p:cNvSpPr txBox="1"/>
          <p:nvPr/>
        </p:nvSpPr>
        <p:spPr>
          <a:xfrm>
            <a:off x="1051556" y="6203448"/>
            <a:ext cx="11404633" cy="2106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73" dirty="0"/>
              <a:t>DO NOT CUT AND PASTE TEXT into text boxes. </a:t>
            </a:r>
            <a:br>
              <a:rPr lang="en-US" sz="3273" dirty="0"/>
            </a:br>
            <a:r>
              <a:rPr lang="en-US" sz="3273" dirty="0"/>
              <a:t>It will change your font, color of the type, etc etc.  </a:t>
            </a:r>
          </a:p>
          <a:p>
            <a:pPr algn="l"/>
            <a:r>
              <a:rPr lang="en-US" sz="3273" dirty="0"/>
              <a:t>Instead, RE-TYPE as much as possible.</a:t>
            </a:r>
          </a:p>
          <a:p>
            <a:pPr lvl="0" algn="l"/>
            <a:r>
              <a:rPr lang="en-US" sz="3273" dirty="0">
                <a:solidFill>
                  <a:prstClr val="black"/>
                </a:solidFill>
                <a:latin typeface="Arial"/>
              </a:rPr>
              <a:t>If you cut and paste, change font back to Arial, black.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78AE18-3AEF-1F42-A1DE-2CFDED284E19}"/>
              </a:ext>
            </a:extLst>
          </p:cNvPr>
          <p:cNvSpPr txBox="1"/>
          <p:nvPr/>
        </p:nvSpPr>
        <p:spPr>
          <a:xfrm>
            <a:off x="1049592" y="14586089"/>
            <a:ext cx="11404633" cy="2106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73" dirty="0"/>
              <a:t>DO NOT CUT AND PASTE TEXT into text boxes. </a:t>
            </a:r>
            <a:br>
              <a:rPr lang="en-US" sz="3273" dirty="0"/>
            </a:br>
            <a:r>
              <a:rPr lang="en-US" sz="3273" dirty="0"/>
              <a:t>It will change your font, color of the type, etc etc.  </a:t>
            </a:r>
          </a:p>
          <a:p>
            <a:pPr algn="l"/>
            <a:r>
              <a:rPr lang="en-US" sz="3273" dirty="0"/>
              <a:t>Instead, RE-TYPE as much as possible.</a:t>
            </a:r>
          </a:p>
          <a:p>
            <a:pPr lvl="0" algn="l"/>
            <a:r>
              <a:rPr lang="en-US" sz="3273" dirty="0">
                <a:solidFill>
                  <a:prstClr val="black"/>
                </a:solidFill>
                <a:latin typeface="Arial"/>
              </a:rPr>
              <a:t>If you cut and paste, change font back to Arial, black.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1F79532-77E6-EC47-A8EA-35C5F694A1E3}"/>
              </a:ext>
            </a:extLst>
          </p:cNvPr>
          <p:cNvSpPr txBox="1"/>
          <p:nvPr/>
        </p:nvSpPr>
        <p:spPr>
          <a:xfrm>
            <a:off x="1137666" y="23786091"/>
            <a:ext cx="11404633" cy="2106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73" dirty="0"/>
              <a:t>DO NOT CUT AND PASTE TEXT into text boxes. </a:t>
            </a:r>
            <a:br>
              <a:rPr lang="en-US" sz="3273" dirty="0"/>
            </a:br>
            <a:r>
              <a:rPr lang="en-US" sz="3273" dirty="0"/>
              <a:t>It will change your font, color of the type, etc etc.  </a:t>
            </a:r>
          </a:p>
          <a:p>
            <a:pPr algn="l"/>
            <a:r>
              <a:rPr lang="en-US" sz="3273" dirty="0"/>
              <a:t>Instead, RE-TYPE as much as possible.</a:t>
            </a:r>
          </a:p>
          <a:p>
            <a:pPr lvl="0" algn="l"/>
            <a:r>
              <a:rPr lang="en-US" sz="3273" dirty="0">
                <a:solidFill>
                  <a:prstClr val="black"/>
                </a:solidFill>
                <a:latin typeface="Arial"/>
              </a:rPr>
              <a:t>If you cut and paste, change font back to Arial, black.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3292890-AADB-E744-A98C-E2D6E66C624A}"/>
              </a:ext>
            </a:extLst>
          </p:cNvPr>
          <p:cNvSpPr txBox="1"/>
          <p:nvPr/>
        </p:nvSpPr>
        <p:spPr>
          <a:xfrm>
            <a:off x="23948320" y="5044486"/>
            <a:ext cx="8040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3B43BA0-8DFE-D940-AA03-6D7E0E289220}"/>
              </a:ext>
            </a:extLst>
          </p:cNvPr>
          <p:cNvSpPr txBox="1"/>
          <p:nvPr/>
        </p:nvSpPr>
        <p:spPr>
          <a:xfrm>
            <a:off x="23948320" y="13475057"/>
            <a:ext cx="8040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711E5E3-1159-BA4E-921C-02537108D276}"/>
              </a:ext>
            </a:extLst>
          </p:cNvPr>
          <p:cNvSpPr txBox="1"/>
          <p:nvPr/>
        </p:nvSpPr>
        <p:spPr>
          <a:xfrm>
            <a:off x="24004280" y="25122024"/>
            <a:ext cx="80400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275CE1F-F2F9-2F4D-BE9E-B2704BA56492}"/>
              </a:ext>
            </a:extLst>
          </p:cNvPr>
          <p:cNvSpPr txBox="1"/>
          <p:nvPr/>
        </p:nvSpPr>
        <p:spPr>
          <a:xfrm>
            <a:off x="24004280" y="6199129"/>
            <a:ext cx="11404633" cy="2106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73" dirty="0"/>
              <a:t>DO NOT CUT AND PASTE TEXT into text boxes. </a:t>
            </a:r>
            <a:br>
              <a:rPr lang="en-US" sz="3273" dirty="0"/>
            </a:br>
            <a:r>
              <a:rPr lang="en-US" sz="3273" dirty="0"/>
              <a:t>It will change your font, color of the type, etc etc.  </a:t>
            </a:r>
          </a:p>
          <a:p>
            <a:pPr algn="l"/>
            <a:r>
              <a:rPr lang="en-US" sz="3273" dirty="0"/>
              <a:t>Instead, RE-TYPE as much as possible.</a:t>
            </a:r>
          </a:p>
          <a:p>
            <a:pPr lvl="0" algn="l"/>
            <a:r>
              <a:rPr lang="en-US" sz="3273" dirty="0">
                <a:solidFill>
                  <a:prstClr val="black"/>
                </a:solidFill>
                <a:latin typeface="Arial"/>
              </a:rPr>
              <a:t>If you cut and paste, change font back to Arial, black.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11C17A8-2FE0-1D46-82FF-FE17450BE680}"/>
              </a:ext>
            </a:extLst>
          </p:cNvPr>
          <p:cNvSpPr txBox="1"/>
          <p:nvPr/>
        </p:nvSpPr>
        <p:spPr>
          <a:xfrm>
            <a:off x="24004280" y="14583079"/>
            <a:ext cx="11404633" cy="2106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73" dirty="0"/>
              <a:t>DO NOT CUT AND PASTE TEXT into text boxes. </a:t>
            </a:r>
            <a:br>
              <a:rPr lang="en-US" sz="3273" dirty="0"/>
            </a:br>
            <a:r>
              <a:rPr lang="en-US" sz="3273" dirty="0"/>
              <a:t>It will change your font, color of the type, etc etc.  </a:t>
            </a:r>
          </a:p>
          <a:p>
            <a:pPr algn="l"/>
            <a:r>
              <a:rPr lang="en-US" sz="3273" dirty="0"/>
              <a:t>Instead, RE-TYPE as much as possible.</a:t>
            </a:r>
          </a:p>
          <a:p>
            <a:pPr lvl="0" algn="l"/>
            <a:r>
              <a:rPr lang="en-US" sz="3273" dirty="0">
                <a:solidFill>
                  <a:prstClr val="black"/>
                </a:solidFill>
                <a:latin typeface="Arial"/>
              </a:rPr>
              <a:t>If you cut and paste, change font back to Arial, black.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A8F8D1B-3F0B-6F4D-B6CE-24663C31C7DD}"/>
              </a:ext>
            </a:extLst>
          </p:cNvPr>
          <p:cNvSpPr txBox="1"/>
          <p:nvPr/>
        </p:nvSpPr>
        <p:spPr>
          <a:xfrm>
            <a:off x="24004280" y="26205286"/>
            <a:ext cx="11404633" cy="1211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18" dirty="0"/>
              <a:t>DO NOT CUT AND PASTE TEXT into text boxes. </a:t>
            </a:r>
            <a:br>
              <a:rPr lang="en-US" sz="1818" dirty="0"/>
            </a:br>
            <a:r>
              <a:rPr lang="en-US" sz="1818" dirty="0"/>
              <a:t>It will change your font, color of the type, etc etc.  </a:t>
            </a:r>
          </a:p>
          <a:p>
            <a:pPr algn="l"/>
            <a:r>
              <a:rPr lang="en-US" sz="1818" dirty="0"/>
              <a:t>Instead, RE-TYPE as much as possible.</a:t>
            </a:r>
          </a:p>
          <a:p>
            <a:pPr lvl="0" algn="l"/>
            <a:r>
              <a:rPr lang="en-US" sz="1818" dirty="0">
                <a:solidFill>
                  <a:prstClr val="black"/>
                </a:solidFill>
                <a:latin typeface="Arial"/>
              </a:rPr>
              <a:t>If you cut and paste, change font back to Arial, black.</a:t>
            </a:r>
          </a:p>
        </p:txBody>
      </p:sp>
      <p:sp>
        <p:nvSpPr>
          <p:cNvPr id="29" name="Rectangle 435">
            <a:extLst>
              <a:ext uri="{FF2B5EF4-FFF2-40B4-BE49-F238E27FC236}">
                <a16:creationId xmlns:a16="http://schemas.microsoft.com/office/drawing/2014/main" id="{0ED19BBD-9E8B-9749-A740-B0638B4B5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5282" y="109711"/>
            <a:ext cx="34245436" cy="328749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595691" tIns="297844" rIns="595691" bIns="297844">
            <a:spAutoFit/>
          </a:bodyPr>
          <a:lstStyle/>
          <a:p>
            <a:pPr algn="ctr" defTabSz="473368">
              <a:defRPr/>
            </a:pPr>
            <a:r>
              <a:rPr lang="en-US" sz="8727" dirty="0">
                <a:solidFill>
                  <a:schemeClr val="bg1"/>
                </a:solidFill>
                <a:latin typeface="Arial Black" pitchFamily="34" charset="0"/>
              </a:rPr>
              <a:t>Presentation </a:t>
            </a:r>
          </a:p>
          <a:p>
            <a:pPr algn="ctr" defTabSz="473368">
              <a:defRPr/>
            </a:pPr>
            <a:r>
              <a:rPr lang="en-US" sz="8727" dirty="0">
                <a:solidFill>
                  <a:schemeClr val="bg1"/>
                </a:solidFill>
                <a:latin typeface="Arial Black" pitchFamily="34" charset="0"/>
              </a:rPr>
              <a:t>Title Here</a:t>
            </a:r>
          </a:p>
        </p:txBody>
      </p:sp>
      <p:sp>
        <p:nvSpPr>
          <p:cNvPr id="30" name="Rectangle 435">
            <a:extLst>
              <a:ext uri="{FF2B5EF4-FFF2-40B4-BE49-F238E27FC236}">
                <a16:creationId xmlns:a16="http://schemas.microsoft.com/office/drawing/2014/main" id="{2CC9CAD6-2D43-AC45-B17A-663CA3402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592" y="3322100"/>
            <a:ext cx="34301396" cy="12170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595691" tIns="297844" rIns="595691" bIns="297844">
            <a:spAutoFit/>
          </a:bodyPr>
          <a:lstStyle/>
          <a:p>
            <a:pPr algn="ctr" defTabSz="473368">
              <a:defRPr/>
            </a:pPr>
            <a:r>
              <a:rPr lang="en-US" sz="4000" b="1" dirty="0">
                <a:solidFill>
                  <a:schemeClr val="bg1"/>
                </a:solidFill>
                <a:latin typeface="Arial"/>
                <a:cs typeface="Arial"/>
              </a:rPr>
              <a:t>Author’s First Name Last Name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7A47BB9-4C67-5444-B427-43AD8777C63E}"/>
              </a:ext>
            </a:extLst>
          </p:cNvPr>
          <p:cNvSpPr txBox="1"/>
          <p:nvPr/>
        </p:nvSpPr>
        <p:spPr>
          <a:xfrm>
            <a:off x="13823098" y="11588784"/>
            <a:ext cx="8929804" cy="2106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73" dirty="0"/>
              <a:t>Put graphics, tables </a:t>
            </a:r>
            <a:r>
              <a:rPr lang="en-US" sz="3273" dirty="0" err="1"/>
              <a:t>etc</a:t>
            </a:r>
            <a:r>
              <a:rPr lang="en-US" sz="3273" dirty="0"/>
              <a:t> in this area – DELETE THIS TEXT BOX FIRST!!  Otherwise it might cause a defect in the poster when you print it.</a:t>
            </a:r>
          </a:p>
          <a:p>
            <a:endParaRPr lang="en-US" sz="3273" dirty="0"/>
          </a:p>
        </p:txBody>
      </p:sp>
      <p:sp>
        <p:nvSpPr>
          <p:cNvPr id="39" name="Rectangle 435">
            <a:extLst>
              <a:ext uri="{FF2B5EF4-FFF2-40B4-BE49-F238E27FC236}">
                <a16:creationId xmlns:a16="http://schemas.microsoft.com/office/drawing/2014/main" id="{1F98914B-98F8-034E-B3AA-BFB86328E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591" y="28047790"/>
            <a:ext cx="34301396" cy="12730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595691" tIns="297844" rIns="595691" bIns="297844">
            <a:spAutoFit/>
          </a:bodyPr>
          <a:lstStyle/>
          <a:p>
            <a:pPr algn="ctr" defTabSz="473368">
              <a:defRPr/>
            </a:pPr>
            <a:r>
              <a:rPr lang="en-US" sz="4364" b="1" dirty="0" err="1">
                <a:solidFill>
                  <a:srgbClr val="064626"/>
                </a:solidFill>
                <a:latin typeface="Arial"/>
                <a:cs typeface="Arial"/>
              </a:rPr>
              <a:t>cal.msu.edu</a:t>
            </a:r>
            <a:endParaRPr lang="en-US" sz="4364" b="1" dirty="0">
              <a:solidFill>
                <a:srgbClr val="06462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8748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789</TotalTime>
  <Words>399</Words>
  <Application>Microsoft Macintosh PowerPoint</Application>
  <PresentationFormat>Custom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29</cp:revision>
  <dcterms:created xsi:type="dcterms:W3CDTF">2019-04-09T17:32:30Z</dcterms:created>
  <dcterms:modified xsi:type="dcterms:W3CDTF">2019-04-16T14:50:00Z</dcterms:modified>
</cp:coreProperties>
</file>