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</p:sldIdLst>
  <p:sldSz cx="36576000" cy="29260800"/>
  <p:notesSz cx="6858000" cy="9144000"/>
  <p:defaultTextStyle>
    <a:defPPr>
      <a:defRPr lang="en-US"/>
    </a:defPPr>
    <a:lvl1pPr marL="0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1pPr>
    <a:lvl2pPr marL="1580083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2pPr>
    <a:lvl3pPr marL="3160166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3pPr>
    <a:lvl4pPr marL="4740250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4pPr>
    <a:lvl5pPr marL="6320333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5pPr>
    <a:lvl6pPr marL="7900416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6pPr>
    <a:lvl7pPr marL="9480499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7pPr>
    <a:lvl8pPr marL="11060582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8pPr>
    <a:lvl9pPr marL="12640666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7"/>
    <p:restoredTop sz="94676"/>
  </p:normalViewPr>
  <p:slideViewPr>
    <p:cSldViewPr snapToGrid="0" snapToObjects="1">
      <p:cViewPr varScale="1">
        <p:scale>
          <a:sx n="42" d="100"/>
          <a:sy n="42" d="100"/>
        </p:scale>
        <p:origin x="8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4788749"/>
            <a:ext cx="31089600" cy="10187093"/>
          </a:xfrm>
        </p:spPr>
        <p:txBody>
          <a:bodyPr anchor="b"/>
          <a:lstStyle>
            <a:lvl1pPr algn="ctr"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5368695"/>
            <a:ext cx="27432000" cy="7064585"/>
          </a:xfrm>
        </p:spPr>
        <p:txBody>
          <a:bodyPr/>
          <a:lstStyle>
            <a:lvl1pPr marL="0" indent="0" algn="ctr">
              <a:buNone/>
              <a:defRPr sz="9600"/>
            </a:lvl1pPr>
            <a:lvl2pPr marL="1828800" indent="0" algn="ctr">
              <a:buNone/>
              <a:defRPr sz="8000"/>
            </a:lvl2pPr>
            <a:lvl3pPr marL="3657600" indent="0" algn="ctr">
              <a:buNone/>
              <a:defRPr sz="7200"/>
            </a:lvl3pPr>
            <a:lvl4pPr marL="5486400" indent="0" algn="ctr">
              <a:buNone/>
              <a:defRPr sz="6400"/>
            </a:lvl4pPr>
            <a:lvl5pPr marL="7315200" indent="0" algn="ctr">
              <a:buNone/>
              <a:defRPr sz="6400"/>
            </a:lvl5pPr>
            <a:lvl6pPr marL="9144000" indent="0" algn="ctr">
              <a:buNone/>
              <a:defRPr sz="6400"/>
            </a:lvl6pPr>
            <a:lvl7pPr marL="10972800" indent="0" algn="ctr">
              <a:buNone/>
              <a:defRPr sz="6400"/>
            </a:lvl7pPr>
            <a:lvl8pPr marL="12801600" indent="0" algn="ctr">
              <a:buNone/>
              <a:defRPr sz="6400"/>
            </a:lvl8pPr>
            <a:lvl9pPr marL="14630400" indent="0" algn="ctr">
              <a:buNone/>
              <a:defRPr sz="6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C4FD-A7B1-C244-AB47-D453B9ED2805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DFEA1-DDFE-0342-B571-53E823FD1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0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C4FD-A7B1-C244-AB47-D453B9ED2805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DFEA1-DDFE-0342-B571-53E823FD1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76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2" y="1557867"/>
            <a:ext cx="7886700" cy="24797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2" y="1557867"/>
            <a:ext cx="23202900" cy="247971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C4FD-A7B1-C244-AB47-D453B9ED2805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DFEA1-DDFE-0342-B571-53E823FD1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85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C4FD-A7B1-C244-AB47-D453B9ED2805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DFEA1-DDFE-0342-B571-53E823FD1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2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2" y="7294888"/>
            <a:ext cx="31546800" cy="12171678"/>
          </a:xfrm>
        </p:spPr>
        <p:txBody>
          <a:bodyPr anchor="b"/>
          <a:lstStyle>
            <a:lvl1pPr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2" y="19581715"/>
            <a:ext cx="31546800" cy="6400798"/>
          </a:xfrm>
        </p:spPr>
        <p:txBody>
          <a:bodyPr/>
          <a:lstStyle>
            <a:lvl1pPr marL="0" indent="0">
              <a:buNone/>
              <a:defRPr sz="9600">
                <a:solidFill>
                  <a:schemeClr val="tx1"/>
                </a:solidFill>
              </a:defRPr>
            </a:lvl1pPr>
            <a:lvl2pPr marL="182880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C4FD-A7B1-C244-AB47-D453B9ED2805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DFEA1-DDFE-0342-B571-53E823FD1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49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7789333"/>
            <a:ext cx="15544800" cy="185657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7789333"/>
            <a:ext cx="15544800" cy="185657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C4FD-A7B1-C244-AB47-D453B9ED2805}" type="datetimeFigureOut">
              <a:rPr lang="en-US" smtClean="0"/>
              <a:t>4/16/19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DFEA1-DDFE-0342-B571-53E823FD1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97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557873"/>
            <a:ext cx="31546800" cy="56557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8" y="7172962"/>
            <a:ext cx="15473360" cy="351535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8" y="10688320"/>
            <a:ext cx="15473360" cy="157209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2" y="7172962"/>
            <a:ext cx="15549564" cy="351535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2" y="10688320"/>
            <a:ext cx="15549564" cy="157209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C4FD-A7B1-C244-AB47-D453B9ED2805}" type="datetimeFigureOut">
              <a:rPr lang="en-US" smtClean="0"/>
              <a:t>4/16/19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DFEA1-DDFE-0342-B571-53E823FD1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52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C4FD-A7B1-C244-AB47-D453B9ED2805}" type="datetimeFigureOut">
              <a:rPr lang="en-US" smtClean="0"/>
              <a:t>4/16/19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DFEA1-DDFE-0342-B571-53E823FD1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910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C4FD-A7B1-C244-AB47-D453B9ED2805}" type="datetimeFigureOut">
              <a:rPr lang="en-US" smtClean="0"/>
              <a:t>4/16/19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DFEA1-DDFE-0342-B571-53E823FD1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950720"/>
            <a:ext cx="11796712" cy="682752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4213020"/>
            <a:ext cx="18516600" cy="20794133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778240"/>
            <a:ext cx="11796712" cy="16262775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C4FD-A7B1-C244-AB47-D453B9ED2805}" type="datetimeFigureOut">
              <a:rPr lang="en-US" smtClean="0"/>
              <a:t>4/16/19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DFEA1-DDFE-0342-B571-53E823FD1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8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950720"/>
            <a:ext cx="11796712" cy="682752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4213020"/>
            <a:ext cx="18516600" cy="20794133"/>
          </a:xfrm>
        </p:spPr>
        <p:txBody>
          <a:bodyPr anchor="t"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778240"/>
            <a:ext cx="11796712" cy="16262775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C4FD-A7B1-C244-AB47-D453B9ED2805}" type="datetimeFigureOut">
              <a:rPr lang="en-US" smtClean="0"/>
              <a:t>4/16/19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DFEA1-DDFE-0342-B571-53E823FD1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84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557873"/>
            <a:ext cx="31546800" cy="56557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7789333"/>
            <a:ext cx="31546800" cy="18565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27120433"/>
            <a:ext cx="822960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C4FD-A7B1-C244-AB47-D453B9ED2805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27120433"/>
            <a:ext cx="1234440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27120433"/>
            <a:ext cx="822960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DFEA1-DDFE-0342-B571-53E823FD1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7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57600" rtl="0" eaLnBrk="1" latinLnBrk="0" hangingPunct="1">
        <a:lnSpc>
          <a:spcPct val="90000"/>
        </a:lnSpc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0" indent="-914400" algn="l" defTabSz="3657600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rca.msu.edu/posters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7019D5F-ADD7-4049-A0A2-B3003126E001}"/>
              </a:ext>
            </a:extLst>
          </p:cNvPr>
          <p:cNvSpPr/>
          <p:nvPr/>
        </p:nvSpPr>
        <p:spPr>
          <a:xfrm>
            <a:off x="0" y="0"/>
            <a:ext cx="16109228" cy="29260800"/>
          </a:xfrm>
          <a:prstGeom prst="rect">
            <a:avLst/>
          </a:prstGeom>
          <a:solidFill>
            <a:srgbClr val="104D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C80D6B7E-DFF5-8449-8E89-5860E28CCCC0}"/>
              </a:ext>
            </a:extLst>
          </p:cNvPr>
          <p:cNvSpPr txBox="1">
            <a:spLocks/>
          </p:cNvSpPr>
          <p:nvPr/>
        </p:nvSpPr>
        <p:spPr>
          <a:xfrm>
            <a:off x="1219200" y="5715000"/>
            <a:ext cx="18973800" cy="291464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/>
              <a:buNone/>
            </a:pPr>
            <a:r>
              <a:rPr lang="en-US" sz="15000" b="1" spc="1500" dirty="0">
                <a:solidFill>
                  <a:srgbClr val="94AE4A"/>
                </a:solidFill>
                <a:latin typeface="Arial" charset="0"/>
                <a:ea typeface="Arial" charset="0"/>
                <a:cs typeface="Arial" charset="0"/>
              </a:rPr>
              <a:t>TEMPLATE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357FDF95-5427-974A-8ED0-053083AE9100}"/>
              </a:ext>
            </a:extLst>
          </p:cNvPr>
          <p:cNvSpPr txBox="1">
            <a:spLocks/>
          </p:cNvSpPr>
          <p:nvPr/>
        </p:nvSpPr>
        <p:spPr>
          <a:xfrm>
            <a:off x="1219200" y="7705422"/>
            <a:ext cx="19254449" cy="201769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/>
              <a:buNone/>
            </a:pPr>
            <a:r>
              <a:rPr lang="en-US" sz="10000" spc="3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INSTRUCTIONS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B85282-FAD6-FA4E-B8C4-7E672C95CE3A}"/>
              </a:ext>
            </a:extLst>
          </p:cNvPr>
          <p:cNvSpPr/>
          <p:nvPr/>
        </p:nvSpPr>
        <p:spPr>
          <a:xfrm>
            <a:off x="1219200" y="9947512"/>
            <a:ext cx="148900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ctr">
              <a:spcBef>
                <a:spcPts val="2400"/>
              </a:spcBef>
            </a:pPr>
            <a:r>
              <a:rPr lang="en-US" sz="6000" dirty="0">
                <a:solidFill>
                  <a:schemeClr val="bg1"/>
                </a:solidFill>
                <a:latin typeface="Arial"/>
                <a:cs typeface="Arial"/>
              </a:rPr>
              <a:t>Please use these instructions</a:t>
            </a:r>
          </a:p>
          <a:p>
            <a:pPr algn="l" fontAlgn="ctr">
              <a:spcBef>
                <a:spcPts val="2400"/>
              </a:spcBef>
            </a:pPr>
            <a:r>
              <a:rPr lang="en-US" sz="6000" dirty="0">
                <a:solidFill>
                  <a:schemeClr val="bg1"/>
                </a:solidFill>
                <a:latin typeface="Arial"/>
                <a:cs typeface="Arial"/>
              </a:rPr>
              <a:t>to complete your academic poster</a:t>
            </a:r>
          </a:p>
        </p:txBody>
      </p:sp>
      <p:pic>
        <p:nvPicPr>
          <p:cNvPr id="9" name="Picture 8" descr="MSU_CAL_logo_helmet_white.eps">
            <a:extLst>
              <a:ext uri="{FF2B5EF4-FFF2-40B4-BE49-F238E27FC236}">
                <a16:creationId xmlns:a16="http://schemas.microsoft.com/office/drawing/2014/main" id="{465D1040-1C2F-3A40-BF59-2FCFECAACB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600572"/>
            <a:ext cx="8364470" cy="2025997"/>
          </a:xfrm>
          <a:prstGeom prst="rect">
            <a:avLst/>
          </a:prstGeom>
        </p:spPr>
      </p:pic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F318FF92-EAE7-E74E-952F-E96007ED67BD}"/>
              </a:ext>
            </a:extLst>
          </p:cNvPr>
          <p:cNvSpPr txBox="1">
            <a:spLocks/>
          </p:cNvSpPr>
          <p:nvPr/>
        </p:nvSpPr>
        <p:spPr>
          <a:xfrm>
            <a:off x="18598920" y="3528586"/>
            <a:ext cx="16076809" cy="2394966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Please read all instructions before beginning.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Go to </a:t>
            </a:r>
            <a:r>
              <a:rPr lang="en-US" sz="4800" dirty="0">
                <a:cs typeface="Arial"/>
                <a:hlinkClick r:id="rId3"/>
              </a:rPr>
              <a:t>urca.msu.edu/posters</a:t>
            </a:r>
            <a:r>
              <a:rPr lang="en-US" sz="4800" dirty="0">
                <a:cs typeface="Arial"/>
              </a:rPr>
              <a:t> for more information on academic formatting and printing recommendations.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Fill out your titles in ALL CAPS. Faculty names and titles should also be in ALL CAPS.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The text size of the title can be decreased if it is too long; please fill the width of the text box with it.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Fill in any applicable info in subtitles and paragraphs on the rest of the academic poster.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Click the image icon to locate an image on your computer or drag in a photo and place it into the academic poster.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After your image is placed, when it is selected, use the options in the hovering menu at the bottom of the image to crop, resize and reposition your image.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Before sending your template to print or press, delete this instruction page. You may want to print a copy of the instructions to refer back to them later.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Save your document with only the remaining, completed, academic poster pages. 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To output your file, “print” it as a PDF through the print dialog box (file&gt;print). (If you “export” to PDF you will have an additional, large, white border surrounding your design.)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When printing from the file or “printing” to PDF, check that “100%,” “Actual size” or a similar setting is selected. Do NOT have it set to “scale to page” or “fit to printable area.”</a:t>
            </a:r>
          </a:p>
        </p:txBody>
      </p:sp>
    </p:spTree>
    <p:extLst>
      <p:ext uri="{BB962C8B-B14F-4D97-AF65-F5344CB8AC3E}">
        <p14:creationId xmlns:p14="http://schemas.microsoft.com/office/powerpoint/2010/main" val="1886600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14335BE8-5641-3F4E-A02F-359A7769ADD9}"/>
              </a:ext>
            </a:extLst>
          </p:cNvPr>
          <p:cNvSpPr/>
          <p:nvPr/>
        </p:nvSpPr>
        <p:spPr>
          <a:xfrm>
            <a:off x="0" y="-1"/>
            <a:ext cx="36576000" cy="3384937"/>
          </a:xfrm>
          <a:prstGeom prst="rect">
            <a:avLst/>
          </a:prstGeom>
          <a:solidFill>
            <a:srgbClr val="104D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BAA209-676E-3C41-8716-C2EBCC7CE1F1}"/>
              </a:ext>
            </a:extLst>
          </p:cNvPr>
          <p:cNvSpPr/>
          <p:nvPr/>
        </p:nvSpPr>
        <p:spPr>
          <a:xfrm>
            <a:off x="0" y="3384938"/>
            <a:ext cx="36576000" cy="993004"/>
          </a:xfrm>
          <a:prstGeom prst="rect">
            <a:avLst/>
          </a:prstGeom>
          <a:solidFill>
            <a:srgbClr val="94A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BD86B1-D3CA-D940-B391-C35488783443}"/>
              </a:ext>
            </a:extLst>
          </p:cNvPr>
          <p:cNvSpPr/>
          <p:nvPr/>
        </p:nvSpPr>
        <p:spPr>
          <a:xfrm>
            <a:off x="23795778" y="24913419"/>
            <a:ext cx="11709716" cy="1117778"/>
          </a:xfrm>
          <a:prstGeom prst="rect">
            <a:avLst/>
          </a:prstGeom>
          <a:solidFill>
            <a:srgbClr val="104D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D40677-386F-7F42-B1E8-9874E6B14F90}"/>
              </a:ext>
            </a:extLst>
          </p:cNvPr>
          <p:cNvSpPr/>
          <p:nvPr/>
        </p:nvSpPr>
        <p:spPr>
          <a:xfrm>
            <a:off x="23795778" y="13284434"/>
            <a:ext cx="11709716" cy="1117778"/>
          </a:xfrm>
          <a:prstGeom prst="rect">
            <a:avLst/>
          </a:prstGeom>
          <a:solidFill>
            <a:srgbClr val="104D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4E36926-51FC-EE41-A9DC-C838179A18D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1000"/>
          </a:blip>
          <a:stretch>
            <a:fillRect/>
          </a:stretch>
        </p:blipFill>
        <p:spPr>
          <a:xfrm>
            <a:off x="8747864" y="5421451"/>
            <a:ext cx="18321251" cy="21276291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08D281E-DBFE-C543-B432-C7045F8453C7}"/>
              </a:ext>
            </a:extLst>
          </p:cNvPr>
          <p:cNvSpPr/>
          <p:nvPr/>
        </p:nvSpPr>
        <p:spPr>
          <a:xfrm>
            <a:off x="23795778" y="4866641"/>
            <a:ext cx="11709716" cy="1117778"/>
          </a:xfrm>
          <a:prstGeom prst="rect">
            <a:avLst/>
          </a:prstGeom>
          <a:solidFill>
            <a:srgbClr val="104D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FAD938-F428-4441-903D-93BA4990E720}"/>
              </a:ext>
            </a:extLst>
          </p:cNvPr>
          <p:cNvSpPr/>
          <p:nvPr/>
        </p:nvSpPr>
        <p:spPr>
          <a:xfrm>
            <a:off x="899952" y="22467776"/>
            <a:ext cx="11709716" cy="1117778"/>
          </a:xfrm>
          <a:prstGeom prst="rect">
            <a:avLst/>
          </a:prstGeom>
          <a:solidFill>
            <a:srgbClr val="104D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6D9CCA-A573-4741-BD70-D33BB177D71F}"/>
              </a:ext>
            </a:extLst>
          </p:cNvPr>
          <p:cNvSpPr/>
          <p:nvPr/>
        </p:nvSpPr>
        <p:spPr>
          <a:xfrm>
            <a:off x="899952" y="13181492"/>
            <a:ext cx="11709716" cy="1117778"/>
          </a:xfrm>
          <a:prstGeom prst="rect">
            <a:avLst/>
          </a:prstGeom>
          <a:solidFill>
            <a:srgbClr val="104D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8D95BF3-0C82-4349-BD4B-5F553B47267C}"/>
              </a:ext>
            </a:extLst>
          </p:cNvPr>
          <p:cNvSpPr/>
          <p:nvPr/>
        </p:nvSpPr>
        <p:spPr>
          <a:xfrm>
            <a:off x="899952" y="4822200"/>
            <a:ext cx="11709716" cy="1117778"/>
          </a:xfrm>
          <a:prstGeom prst="rect">
            <a:avLst/>
          </a:prstGeom>
          <a:solidFill>
            <a:srgbClr val="104D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1BBFC0-047D-0741-B3B2-C9C64F8556E6}"/>
              </a:ext>
            </a:extLst>
          </p:cNvPr>
          <p:cNvSpPr txBox="1"/>
          <p:nvPr/>
        </p:nvSpPr>
        <p:spPr>
          <a:xfrm>
            <a:off x="1051556" y="5033247"/>
            <a:ext cx="8040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067FFF-090D-1D4D-BD85-0D5113B485C3}"/>
              </a:ext>
            </a:extLst>
          </p:cNvPr>
          <p:cNvSpPr txBox="1"/>
          <p:nvPr/>
        </p:nvSpPr>
        <p:spPr>
          <a:xfrm>
            <a:off x="1137666" y="13421646"/>
            <a:ext cx="8040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EDBE042-C7DD-634D-915D-82EE96513F91}"/>
              </a:ext>
            </a:extLst>
          </p:cNvPr>
          <p:cNvSpPr txBox="1"/>
          <p:nvPr/>
        </p:nvSpPr>
        <p:spPr>
          <a:xfrm>
            <a:off x="1137666" y="22672722"/>
            <a:ext cx="8040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90B63D-71BB-B44C-A6BF-EB66116C9048}"/>
              </a:ext>
            </a:extLst>
          </p:cNvPr>
          <p:cNvSpPr txBox="1"/>
          <p:nvPr/>
        </p:nvSpPr>
        <p:spPr>
          <a:xfrm>
            <a:off x="1107515" y="6122601"/>
            <a:ext cx="11404633" cy="210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73" dirty="0"/>
              <a:t>DO NOT CUT AND PASTE TEXT into text boxes. </a:t>
            </a:r>
            <a:br>
              <a:rPr lang="en-US" sz="3273" dirty="0"/>
            </a:br>
            <a:r>
              <a:rPr lang="en-US" sz="3273" dirty="0"/>
              <a:t>It will change your font, color of the type, etc etc.  </a:t>
            </a:r>
          </a:p>
          <a:p>
            <a:pPr algn="l"/>
            <a:r>
              <a:rPr lang="en-US" sz="3273" dirty="0"/>
              <a:t>Instead, RE-TYPE as much as possible.</a:t>
            </a:r>
          </a:p>
          <a:p>
            <a:pPr lvl="0" algn="l"/>
            <a:r>
              <a:rPr lang="en-US" sz="3273" dirty="0">
                <a:solidFill>
                  <a:prstClr val="black"/>
                </a:solidFill>
                <a:latin typeface="Arial"/>
              </a:rPr>
              <a:t>If you cut and paste, change font back to Arial.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5C5A48-F048-8743-AB6E-3BF3F698C775}"/>
              </a:ext>
            </a:extLst>
          </p:cNvPr>
          <p:cNvSpPr txBox="1"/>
          <p:nvPr/>
        </p:nvSpPr>
        <p:spPr>
          <a:xfrm>
            <a:off x="1119290" y="14469007"/>
            <a:ext cx="11404633" cy="210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73" dirty="0"/>
              <a:t>DO NOT CUT AND PASTE TEXT into text boxes. </a:t>
            </a:r>
            <a:br>
              <a:rPr lang="en-US" sz="3273" dirty="0"/>
            </a:br>
            <a:r>
              <a:rPr lang="en-US" sz="3273" dirty="0"/>
              <a:t>It will change your font, color of the type, etc etc.  </a:t>
            </a:r>
          </a:p>
          <a:p>
            <a:pPr algn="l"/>
            <a:r>
              <a:rPr lang="en-US" sz="3273" dirty="0"/>
              <a:t>Instead, RE-TYPE as much as possible.</a:t>
            </a:r>
          </a:p>
          <a:p>
            <a:pPr lvl="0" algn="l"/>
            <a:r>
              <a:rPr lang="en-US" sz="3273" dirty="0">
                <a:solidFill>
                  <a:prstClr val="black"/>
                </a:solidFill>
                <a:latin typeface="Arial"/>
              </a:rPr>
              <a:t>If you cut and paste, change font back to Arial.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16FD72B-4BF5-EF46-9CF8-1AEA6DA338AE}"/>
              </a:ext>
            </a:extLst>
          </p:cNvPr>
          <p:cNvSpPr txBox="1"/>
          <p:nvPr/>
        </p:nvSpPr>
        <p:spPr>
          <a:xfrm>
            <a:off x="1175250" y="23898127"/>
            <a:ext cx="11404633" cy="210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73" dirty="0"/>
              <a:t>DO NOT CUT AND PASTE TEXT into text boxes. </a:t>
            </a:r>
            <a:br>
              <a:rPr lang="en-US" sz="3273" dirty="0"/>
            </a:br>
            <a:r>
              <a:rPr lang="en-US" sz="3273" dirty="0"/>
              <a:t>It will change your font, color of the type, etc etc.  </a:t>
            </a:r>
          </a:p>
          <a:p>
            <a:pPr algn="l"/>
            <a:r>
              <a:rPr lang="en-US" sz="3273" dirty="0"/>
              <a:t>Instead, RE-TYPE as much as possible.</a:t>
            </a:r>
          </a:p>
          <a:p>
            <a:pPr lvl="0" algn="l"/>
            <a:r>
              <a:rPr lang="en-US" sz="3273" dirty="0">
                <a:solidFill>
                  <a:prstClr val="black"/>
                </a:solidFill>
                <a:latin typeface="Arial"/>
              </a:rPr>
              <a:t>If you cut and paste, change font back to Arial.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A2831E-7DE1-F248-835F-5EDB101ABF2C}"/>
              </a:ext>
            </a:extLst>
          </p:cNvPr>
          <p:cNvSpPr txBox="1"/>
          <p:nvPr/>
        </p:nvSpPr>
        <p:spPr>
          <a:xfrm>
            <a:off x="23948320" y="5044486"/>
            <a:ext cx="8040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7B6EE0-3804-504B-96E9-269F199B9808}"/>
              </a:ext>
            </a:extLst>
          </p:cNvPr>
          <p:cNvSpPr txBox="1"/>
          <p:nvPr/>
        </p:nvSpPr>
        <p:spPr>
          <a:xfrm>
            <a:off x="23948320" y="13505537"/>
            <a:ext cx="8040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9D5366C-8513-3443-991C-130A8D8167DD}"/>
              </a:ext>
            </a:extLst>
          </p:cNvPr>
          <p:cNvSpPr txBox="1"/>
          <p:nvPr/>
        </p:nvSpPr>
        <p:spPr>
          <a:xfrm>
            <a:off x="24004280" y="25122024"/>
            <a:ext cx="8040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F917F06-54AC-7246-97A6-E4C10EBA8CCB}"/>
              </a:ext>
            </a:extLst>
          </p:cNvPr>
          <p:cNvSpPr txBox="1"/>
          <p:nvPr/>
        </p:nvSpPr>
        <p:spPr>
          <a:xfrm>
            <a:off x="23948320" y="6182250"/>
            <a:ext cx="11404633" cy="210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73" dirty="0"/>
              <a:t>DO NOT CUT AND PASTE TEXT into text boxes. </a:t>
            </a:r>
            <a:br>
              <a:rPr lang="en-US" sz="3273" dirty="0"/>
            </a:br>
            <a:r>
              <a:rPr lang="en-US" sz="3273" dirty="0"/>
              <a:t>It will change your font, color of the type, etc etc.  </a:t>
            </a:r>
          </a:p>
          <a:p>
            <a:pPr algn="l"/>
            <a:r>
              <a:rPr lang="en-US" sz="3273" dirty="0"/>
              <a:t>Instead, RE-TYPE as much as possible.</a:t>
            </a:r>
          </a:p>
          <a:p>
            <a:pPr lvl="0" algn="l"/>
            <a:r>
              <a:rPr lang="en-US" sz="3273" dirty="0">
                <a:solidFill>
                  <a:prstClr val="black"/>
                </a:solidFill>
                <a:latin typeface="Arial"/>
              </a:rPr>
              <a:t>If you cut and paste, change font back to Arial.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7413BF7-227D-3F44-BC67-7F25BF022947}"/>
              </a:ext>
            </a:extLst>
          </p:cNvPr>
          <p:cNvSpPr txBox="1"/>
          <p:nvPr/>
        </p:nvSpPr>
        <p:spPr>
          <a:xfrm>
            <a:off x="24004280" y="14610817"/>
            <a:ext cx="11404633" cy="210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73" dirty="0"/>
              <a:t>DO NOT CUT AND PASTE TEXT into text boxes. </a:t>
            </a:r>
            <a:br>
              <a:rPr lang="en-US" sz="3273" dirty="0"/>
            </a:br>
            <a:r>
              <a:rPr lang="en-US" sz="3273" dirty="0"/>
              <a:t>It will change your font, color of the type, etc etc.  </a:t>
            </a:r>
          </a:p>
          <a:p>
            <a:pPr algn="l"/>
            <a:r>
              <a:rPr lang="en-US" sz="3273" dirty="0"/>
              <a:t>Instead, RE-TYPE as much as possible.</a:t>
            </a:r>
          </a:p>
          <a:p>
            <a:pPr lvl="0" algn="l"/>
            <a:r>
              <a:rPr lang="en-US" sz="3273" dirty="0">
                <a:solidFill>
                  <a:prstClr val="black"/>
                </a:solidFill>
                <a:latin typeface="Arial"/>
              </a:rPr>
              <a:t>If you cut and paste, change font back to Arial.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CD1607C-2D3F-804E-87E3-440128B97E7D}"/>
              </a:ext>
            </a:extLst>
          </p:cNvPr>
          <p:cNvSpPr txBox="1"/>
          <p:nvPr/>
        </p:nvSpPr>
        <p:spPr>
          <a:xfrm>
            <a:off x="24004280" y="26275125"/>
            <a:ext cx="11404633" cy="1211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18" dirty="0"/>
              <a:t>DO NOT CUT AND PASTE TEXT into text boxes. </a:t>
            </a:r>
            <a:br>
              <a:rPr lang="en-US" sz="1818" dirty="0"/>
            </a:br>
            <a:r>
              <a:rPr lang="en-US" sz="1818" dirty="0"/>
              <a:t>It will change your font, color of the type, etc etc.  </a:t>
            </a:r>
          </a:p>
          <a:p>
            <a:pPr algn="l"/>
            <a:r>
              <a:rPr lang="en-US" sz="1818" dirty="0"/>
              <a:t>Instead, RE-TYPE as much as possible.</a:t>
            </a:r>
          </a:p>
          <a:p>
            <a:pPr lvl="0" algn="l"/>
            <a:r>
              <a:rPr lang="en-US" sz="1818" dirty="0">
                <a:solidFill>
                  <a:prstClr val="black"/>
                </a:solidFill>
                <a:latin typeface="Arial"/>
              </a:rPr>
              <a:t>If you cut and paste, change font back to Arial.</a:t>
            </a:r>
          </a:p>
        </p:txBody>
      </p:sp>
      <p:sp>
        <p:nvSpPr>
          <p:cNvPr id="24" name="Rectangle 435">
            <a:extLst>
              <a:ext uri="{FF2B5EF4-FFF2-40B4-BE49-F238E27FC236}">
                <a16:creationId xmlns:a16="http://schemas.microsoft.com/office/drawing/2014/main" id="{CCE094E2-6AE3-2B45-985F-D4F6A058C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791" y="3279536"/>
            <a:ext cx="34301396" cy="12170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595691" tIns="297844" rIns="595691" bIns="297844">
            <a:spAutoFit/>
          </a:bodyPr>
          <a:lstStyle/>
          <a:p>
            <a:pPr algn="ctr" defTabSz="473368">
              <a:defRPr/>
            </a:pPr>
            <a:r>
              <a:rPr lang="en-US" sz="4000" b="1" dirty="0">
                <a:solidFill>
                  <a:schemeClr val="bg1"/>
                </a:solidFill>
                <a:latin typeface="Arial"/>
                <a:cs typeface="Arial"/>
              </a:rPr>
              <a:t>Author’s First Name Last Name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A864E4F-CD7D-D749-86EC-A117AF02C51C}"/>
              </a:ext>
            </a:extLst>
          </p:cNvPr>
          <p:cNvSpPr txBox="1"/>
          <p:nvPr/>
        </p:nvSpPr>
        <p:spPr>
          <a:xfrm>
            <a:off x="14355646" y="11607064"/>
            <a:ext cx="8929804" cy="210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73" dirty="0"/>
              <a:t>Put graphics, tables </a:t>
            </a:r>
            <a:r>
              <a:rPr lang="en-US" sz="3273" dirty="0" err="1"/>
              <a:t>etc</a:t>
            </a:r>
            <a:r>
              <a:rPr lang="en-US" sz="3273" dirty="0"/>
              <a:t> in this area – DELETE THIS TEXT BOX FIRST!!  Otherwise it might cause a defect in the poster when you print it.</a:t>
            </a:r>
          </a:p>
          <a:p>
            <a:endParaRPr lang="en-US" sz="3273" dirty="0"/>
          </a:p>
        </p:txBody>
      </p:sp>
      <p:sp>
        <p:nvSpPr>
          <p:cNvPr id="26" name="Rectangle 435">
            <a:extLst>
              <a:ext uri="{FF2B5EF4-FFF2-40B4-BE49-F238E27FC236}">
                <a16:creationId xmlns:a16="http://schemas.microsoft.com/office/drawing/2014/main" id="{A40B9F1D-375B-5F4B-A668-724F8F13A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591" y="28047790"/>
            <a:ext cx="34301396" cy="12730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595691" tIns="297844" rIns="595691" bIns="297844">
            <a:spAutoFit/>
          </a:bodyPr>
          <a:lstStyle/>
          <a:p>
            <a:pPr algn="ctr" defTabSz="473368">
              <a:defRPr/>
            </a:pPr>
            <a:r>
              <a:rPr lang="en-US" sz="4364" b="1" dirty="0" err="1">
                <a:solidFill>
                  <a:srgbClr val="064626"/>
                </a:solidFill>
                <a:latin typeface="Arial"/>
                <a:cs typeface="Arial"/>
              </a:rPr>
              <a:t>cal.msu.edu</a:t>
            </a:r>
            <a:endParaRPr lang="en-US" sz="4364" b="1" dirty="0">
              <a:solidFill>
                <a:srgbClr val="06462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28" name="Rectangle 435">
            <a:extLst>
              <a:ext uri="{FF2B5EF4-FFF2-40B4-BE49-F238E27FC236}">
                <a16:creationId xmlns:a16="http://schemas.microsoft.com/office/drawing/2014/main" id="{9DAE49D5-4F6E-784D-A166-F46DC44D2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751" y="49289"/>
            <a:ext cx="34245436" cy="328749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595691" tIns="297844" rIns="595691" bIns="297844">
            <a:spAutoFit/>
          </a:bodyPr>
          <a:lstStyle/>
          <a:p>
            <a:pPr algn="ctr" defTabSz="473368">
              <a:defRPr/>
            </a:pPr>
            <a:r>
              <a:rPr lang="en-US" sz="8727" dirty="0">
                <a:solidFill>
                  <a:schemeClr val="bg1"/>
                </a:solidFill>
                <a:latin typeface="Arial Black" pitchFamily="34" charset="0"/>
              </a:rPr>
              <a:t>Presentation</a:t>
            </a:r>
          </a:p>
          <a:p>
            <a:pPr algn="ctr" defTabSz="473368">
              <a:defRPr/>
            </a:pPr>
            <a:r>
              <a:rPr lang="en-US" sz="8727" dirty="0">
                <a:solidFill>
                  <a:schemeClr val="bg1"/>
                </a:solidFill>
                <a:latin typeface="Arial Black" pitchFamily="34" charset="0"/>
              </a:rPr>
              <a:t>Title Here</a:t>
            </a:r>
          </a:p>
        </p:txBody>
      </p:sp>
    </p:spTree>
    <p:extLst>
      <p:ext uri="{BB962C8B-B14F-4D97-AF65-F5344CB8AC3E}">
        <p14:creationId xmlns:p14="http://schemas.microsoft.com/office/powerpoint/2010/main" val="2824671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348</TotalTime>
  <Words>399</Words>
  <Application>Microsoft Macintosh PowerPoint</Application>
  <PresentationFormat>Custom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8</cp:revision>
  <dcterms:created xsi:type="dcterms:W3CDTF">2019-04-11T18:23:04Z</dcterms:created>
  <dcterms:modified xsi:type="dcterms:W3CDTF">2019-04-16T15:20:13Z</dcterms:modified>
</cp:coreProperties>
</file>